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sldIdLst>
    <p:sldId id="260" r:id="rId2"/>
    <p:sldId id="263" r:id="rId3"/>
  </p:sldIdLst>
  <p:sldSz cx="10058400" cy="7772400"/>
  <p:notesSz cx="7102475" cy="9388475"/>
  <p:embeddedFontLst>
    <p:embeddedFont>
      <p:font typeface="Calibri" panose="020F0502020204030204" pitchFamily="34" charset="0"/>
      <p:regular r:id="rId4"/>
      <p:bold r:id="rId5"/>
      <p:italic r:id="rId6"/>
      <p:boldItalic r:id="rId7"/>
    </p:embeddedFont>
    <p:embeddedFont>
      <p:font typeface="Calibri Light" panose="020F0302020204030204" pitchFamily="34" charset="0"/>
      <p:regular r:id="rId8"/>
      <p:italic r:id="rId9"/>
    </p:embeddedFont>
    <p:embeddedFont>
      <p:font typeface="Digs My Hart" panose="020B0604020202020204" charset="0"/>
      <p:regular r:id="rId10"/>
    </p:embeddedFont>
    <p:embeddedFont>
      <p:font typeface="KBZipaDeeDooDah" panose="020B0604020202020204" charset="0"/>
      <p:regular r:id="rId11"/>
    </p:embeddedFont>
    <p:embeddedFont>
      <p:font typeface="KG Payphone" panose="020B0604020202020204" charset="0"/>
      <p:regular r:id="rId12"/>
    </p:embeddedFont>
    <p:embeddedFont>
      <p:font typeface="KG Two is Better Than One" panose="020B0604020202020204" charset="0"/>
      <p:regular r:id="rId13"/>
    </p:embeddedFont>
    <p:embeddedFont>
      <p:font typeface="Short Stack" panose="020B0604020202020204" charset="0"/>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4" d="100"/>
          <a:sy n="64" d="100"/>
        </p:scale>
        <p:origin x="140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presProps" Target="pres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1272011"/>
            <a:ext cx="8549640" cy="2705947"/>
          </a:xfrm>
        </p:spPr>
        <p:txBody>
          <a:bodyPr anchor="b"/>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257300" y="4082310"/>
            <a:ext cx="7543800" cy="1876530"/>
          </a:xfrm>
        </p:spPr>
        <p:txBody>
          <a:bodyPr/>
          <a:lstStyle>
            <a:lvl1pPr marL="0" indent="0" algn="ctr">
              <a:buNone/>
              <a:defRPr sz="2640"/>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3D370F7-A218-493F-945B-1395D896632C}" type="datetimeFigureOut">
              <a:rPr lang="en-US" smtClean="0"/>
              <a:t>9/4/2018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D873F1-E592-4C0B-B5F2-F4B8658CCEB6}" type="slidenum">
              <a:rPr lang="en-US" smtClean="0"/>
              <a:t>‹#›</a:t>
            </a:fld>
            <a:endParaRPr lang="en-US" dirty="0"/>
          </a:p>
        </p:txBody>
      </p:sp>
    </p:spTree>
    <p:extLst>
      <p:ext uri="{BB962C8B-B14F-4D97-AF65-F5344CB8AC3E}">
        <p14:creationId xmlns:p14="http://schemas.microsoft.com/office/powerpoint/2010/main" val="3408063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D370F7-A218-493F-945B-1395D896632C}" type="datetimeFigureOut">
              <a:rPr lang="en-US" smtClean="0"/>
              <a:t>9/4/2018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D873F1-E592-4C0B-B5F2-F4B8658CCEB6}" type="slidenum">
              <a:rPr lang="en-US" smtClean="0"/>
              <a:t>‹#›</a:t>
            </a:fld>
            <a:endParaRPr lang="en-US" dirty="0"/>
          </a:p>
        </p:txBody>
      </p:sp>
    </p:spTree>
    <p:extLst>
      <p:ext uri="{BB962C8B-B14F-4D97-AF65-F5344CB8AC3E}">
        <p14:creationId xmlns:p14="http://schemas.microsoft.com/office/powerpoint/2010/main" val="2704659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3" y="413808"/>
            <a:ext cx="2168843" cy="658675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91515" y="413808"/>
            <a:ext cx="6380798" cy="6586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D370F7-A218-493F-945B-1395D896632C}" type="datetimeFigureOut">
              <a:rPr lang="en-US" smtClean="0"/>
              <a:t>9/4/2018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D873F1-E592-4C0B-B5F2-F4B8658CCEB6}" type="slidenum">
              <a:rPr lang="en-US" smtClean="0"/>
              <a:t>‹#›</a:t>
            </a:fld>
            <a:endParaRPr lang="en-US" dirty="0"/>
          </a:p>
        </p:txBody>
      </p:sp>
    </p:spTree>
    <p:extLst>
      <p:ext uri="{BB962C8B-B14F-4D97-AF65-F5344CB8AC3E}">
        <p14:creationId xmlns:p14="http://schemas.microsoft.com/office/powerpoint/2010/main" val="4035417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D370F7-A218-493F-945B-1395D896632C}" type="datetimeFigureOut">
              <a:rPr lang="en-US" smtClean="0"/>
              <a:t>9/4/2018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D873F1-E592-4C0B-B5F2-F4B8658CCEB6}" type="slidenum">
              <a:rPr lang="en-US" smtClean="0"/>
              <a:t>‹#›</a:t>
            </a:fld>
            <a:endParaRPr lang="en-US" dirty="0"/>
          </a:p>
        </p:txBody>
      </p:sp>
    </p:spTree>
    <p:extLst>
      <p:ext uri="{BB962C8B-B14F-4D97-AF65-F5344CB8AC3E}">
        <p14:creationId xmlns:p14="http://schemas.microsoft.com/office/powerpoint/2010/main" val="1498311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277" y="1937705"/>
            <a:ext cx="8675370" cy="3233102"/>
          </a:xfrm>
        </p:spPr>
        <p:txBody>
          <a:bodyPr anchor="b"/>
          <a:lstStyle>
            <a:lvl1pPr>
              <a:defRPr sz="6600"/>
            </a:lvl1pPr>
          </a:lstStyle>
          <a:p>
            <a:r>
              <a:rPr lang="en-US"/>
              <a:t>Click to edit Master title style</a:t>
            </a:r>
            <a:endParaRPr lang="en-US" dirty="0"/>
          </a:p>
        </p:txBody>
      </p:sp>
      <p:sp>
        <p:nvSpPr>
          <p:cNvPr id="3" name="Text Placeholder 2"/>
          <p:cNvSpPr>
            <a:spLocks noGrp="1"/>
          </p:cNvSpPr>
          <p:nvPr>
            <p:ph type="body" idx="1"/>
          </p:nvPr>
        </p:nvSpPr>
        <p:spPr>
          <a:xfrm>
            <a:off x="686277" y="5201393"/>
            <a:ext cx="8675370" cy="1700212"/>
          </a:xfrm>
        </p:spPr>
        <p:txBody>
          <a:bodyPr/>
          <a:lstStyle>
            <a:lvl1pPr marL="0" indent="0">
              <a:buNone/>
              <a:defRPr sz="2640">
                <a:solidFill>
                  <a:schemeClr val="tx1"/>
                </a:solidFill>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D370F7-A218-493F-945B-1395D896632C}" type="datetimeFigureOut">
              <a:rPr lang="en-US" smtClean="0"/>
              <a:t>9/4/2018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D873F1-E592-4C0B-B5F2-F4B8658CCEB6}" type="slidenum">
              <a:rPr lang="en-US" smtClean="0"/>
              <a:t>‹#›</a:t>
            </a:fld>
            <a:endParaRPr lang="en-US" dirty="0"/>
          </a:p>
        </p:txBody>
      </p:sp>
    </p:spTree>
    <p:extLst>
      <p:ext uri="{BB962C8B-B14F-4D97-AF65-F5344CB8AC3E}">
        <p14:creationId xmlns:p14="http://schemas.microsoft.com/office/powerpoint/2010/main" val="1286128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151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9206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3D370F7-A218-493F-945B-1395D896632C}" type="datetimeFigureOut">
              <a:rPr lang="en-US" smtClean="0"/>
              <a:t>9/4/2018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1D873F1-E592-4C0B-B5F2-F4B8658CCEB6}" type="slidenum">
              <a:rPr lang="en-US" smtClean="0"/>
              <a:t>‹#›</a:t>
            </a:fld>
            <a:endParaRPr lang="en-US" dirty="0"/>
          </a:p>
        </p:txBody>
      </p:sp>
    </p:spTree>
    <p:extLst>
      <p:ext uri="{BB962C8B-B14F-4D97-AF65-F5344CB8AC3E}">
        <p14:creationId xmlns:p14="http://schemas.microsoft.com/office/powerpoint/2010/main" val="1090998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825" y="413810"/>
            <a:ext cx="8675370" cy="1502305"/>
          </a:xfrm>
        </p:spPr>
        <p:txBody>
          <a:bodyPr/>
          <a:lstStyle/>
          <a:p>
            <a:r>
              <a:rPr lang="en-US"/>
              <a:t>Click to edit Master title style</a:t>
            </a:r>
            <a:endParaRPr lang="en-US" dirty="0"/>
          </a:p>
        </p:txBody>
      </p:sp>
      <p:sp>
        <p:nvSpPr>
          <p:cNvPr id="3" name="Text Placeholder 2"/>
          <p:cNvSpPr>
            <a:spLocks noGrp="1"/>
          </p:cNvSpPr>
          <p:nvPr>
            <p:ph type="body" idx="1"/>
          </p:nvPr>
        </p:nvSpPr>
        <p:spPr>
          <a:xfrm>
            <a:off x="692826" y="1905318"/>
            <a:ext cx="4255174"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4" name="Content Placeholder 3"/>
          <p:cNvSpPr>
            <a:spLocks noGrp="1"/>
          </p:cNvSpPr>
          <p:nvPr>
            <p:ph sz="half" idx="2"/>
          </p:nvPr>
        </p:nvSpPr>
        <p:spPr>
          <a:xfrm>
            <a:off x="692826" y="2839085"/>
            <a:ext cx="4255174"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2066" y="1905318"/>
            <a:ext cx="4276130"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6" name="Content Placeholder 5"/>
          <p:cNvSpPr>
            <a:spLocks noGrp="1"/>
          </p:cNvSpPr>
          <p:nvPr>
            <p:ph sz="quarter" idx="4"/>
          </p:nvPr>
        </p:nvSpPr>
        <p:spPr>
          <a:xfrm>
            <a:off x="5092066" y="2839085"/>
            <a:ext cx="4276130"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3D370F7-A218-493F-945B-1395D896632C}" type="datetimeFigureOut">
              <a:rPr lang="en-US" smtClean="0"/>
              <a:t>9/4/2018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1D873F1-E592-4C0B-B5F2-F4B8658CCEB6}" type="slidenum">
              <a:rPr lang="en-US" smtClean="0"/>
              <a:t>‹#›</a:t>
            </a:fld>
            <a:endParaRPr lang="en-US" dirty="0"/>
          </a:p>
        </p:txBody>
      </p:sp>
    </p:spTree>
    <p:extLst>
      <p:ext uri="{BB962C8B-B14F-4D97-AF65-F5344CB8AC3E}">
        <p14:creationId xmlns:p14="http://schemas.microsoft.com/office/powerpoint/2010/main" val="1577221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3D370F7-A218-493F-945B-1395D896632C}" type="datetimeFigureOut">
              <a:rPr lang="en-US" smtClean="0"/>
              <a:t>9/4/2018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1D873F1-E592-4C0B-B5F2-F4B8658CCEB6}" type="slidenum">
              <a:rPr lang="en-US" smtClean="0"/>
              <a:t>‹#›</a:t>
            </a:fld>
            <a:endParaRPr lang="en-US" dirty="0"/>
          </a:p>
        </p:txBody>
      </p:sp>
    </p:spTree>
    <p:extLst>
      <p:ext uri="{BB962C8B-B14F-4D97-AF65-F5344CB8AC3E}">
        <p14:creationId xmlns:p14="http://schemas.microsoft.com/office/powerpoint/2010/main" val="1701870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D370F7-A218-493F-945B-1395D896632C}" type="datetimeFigureOut">
              <a:rPr lang="en-US" smtClean="0"/>
              <a:t>9/4/2018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1D873F1-E592-4C0B-B5F2-F4B8658CCEB6}" type="slidenum">
              <a:rPr lang="en-US" smtClean="0"/>
              <a:t>‹#›</a:t>
            </a:fld>
            <a:endParaRPr lang="en-US" dirty="0"/>
          </a:p>
        </p:txBody>
      </p:sp>
    </p:spTree>
    <p:extLst>
      <p:ext uri="{BB962C8B-B14F-4D97-AF65-F5344CB8AC3E}">
        <p14:creationId xmlns:p14="http://schemas.microsoft.com/office/powerpoint/2010/main" val="2357489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endParaRPr lang="en-US" dirty="0"/>
          </a:p>
        </p:txBody>
      </p:sp>
      <p:sp>
        <p:nvSpPr>
          <p:cNvPr id="3" name="Content Placeholder 2"/>
          <p:cNvSpPr>
            <a:spLocks noGrp="1"/>
          </p:cNvSpPr>
          <p:nvPr>
            <p:ph idx="1"/>
          </p:nvPr>
        </p:nvSpPr>
        <p:spPr>
          <a:xfrm>
            <a:off x="4276130" y="1119083"/>
            <a:ext cx="5092065" cy="5523442"/>
          </a:xfrm>
        </p:spPr>
        <p:txBody>
          <a:bodyPr/>
          <a:lstStyle>
            <a:lvl1pPr>
              <a:defRPr sz="3520"/>
            </a:lvl1pPr>
            <a:lvl2pPr>
              <a:defRPr sz="3080"/>
            </a:lvl2pPr>
            <a:lvl3pPr>
              <a:defRPr sz="264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E3D370F7-A218-493F-945B-1395D896632C}" type="datetimeFigureOut">
              <a:rPr lang="en-US" smtClean="0"/>
              <a:t>9/4/2018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1D873F1-E592-4C0B-B5F2-F4B8658CCEB6}" type="slidenum">
              <a:rPr lang="en-US" smtClean="0"/>
              <a:t>‹#›</a:t>
            </a:fld>
            <a:endParaRPr lang="en-US" dirty="0"/>
          </a:p>
        </p:txBody>
      </p:sp>
    </p:spTree>
    <p:extLst>
      <p:ext uri="{BB962C8B-B14F-4D97-AF65-F5344CB8AC3E}">
        <p14:creationId xmlns:p14="http://schemas.microsoft.com/office/powerpoint/2010/main" val="2659784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76130" y="1119083"/>
            <a:ext cx="5092065" cy="5523442"/>
          </a:xfrm>
        </p:spPr>
        <p:txBody>
          <a:bodyPr anchor="t"/>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dirty="0"/>
              <a:t>Click icon to add picture</a:t>
            </a:r>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E3D370F7-A218-493F-945B-1395D896632C}" type="datetimeFigureOut">
              <a:rPr lang="en-US" smtClean="0"/>
              <a:t>9/4/2018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1D873F1-E592-4C0B-B5F2-F4B8658CCEB6}" type="slidenum">
              <a:rPr lang="en-US" smtClean="0"/>
              <a:t>‹#›</a:t>
            </a:fld>
            <a:endParaRPr lang="en-US" dirty="0"/>
          </a:p>
        </p:txBody>
      </p:sp>
    </p:spTree>
    <p:extLst>
      <p:ext uri="{BB962C8B-B14F-4D97-AF65-F5344CB8AC3E}">
        <p14:creationId xmlns:p14="http://schemas.microsoft.com/office/powerpoint/2010/main" val="2549164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91515" y="7203865"/>
            <a:ext cx="2263140" cy="413808"/>
          </a:xfrm>
          <a:prstGeom prst="rect">
            <a:avLst/>
          </a:prstGeom>
        </p:spPr>
        <p:txBody>
          <a:bodyPr vert="horz" lIns="91440" tIns="45720" rIns="91440" bIns="45720" rtlCol="0" anchor="ctr"/>
          <a:lstStyle>
            <a:lvl1pPr algn="l">
              <a:defRPr sz="1320">
                <a:solidFill>
                  <a:schemeClr val="tx1">
                    <a:tint val="75000"/>
                  </a:schemeClr>
                </a:solidFill>
              </a:defRPr>
            </a:lvl1pPr>
          </a:lstStyle>
          <a:p>
            <a:fld id="{E3D370F7-A218-493F-945B-1395D896632C}" type="datetimeFigureOut">
              <a:rPr lang="en-US" smtClean="0"/>
              <a:t>9/4/2018</a:t>
            </a:fld>
            <a:endParaRPr lang="en-US" dirty="0"/>
          </a:p>
        </p:txBody>
      </p:sp>
      <p:sp>
        <p:nvSpPr>
          <p:cNvPr id="5" name="Footer Placeholder 4"/>
          <p:cNvSpPr>
            <a:spLocks noGrp="1"/>
          </p:cNvSpPr>
          <p:nvPr>
            <p:ph type="ftr" sz="quarter" idx="3"/>
          </p:nvPr>
        </p:nvSpPr>
        <p:spPr>
          <a:xfrm>
            <a:off x="3331845" y="7203865"/>
            <a:ext cx="3394710" cy="413808"/>
          </a:xfrm>
          <a:prstGeom prst="rect">
            <a:avLst/>
          </a:prstGeom>
        </p:spPr>
        <p:txBody>
          <a:bodyPr vert="horz" lIns="91440" tIns="45720" rIns="91440" bIns="45720" rtlCol="0" anchor="ctr"/>
          <a:lstStyle>
            <a:lvl1pPr algn="ctr">
              <a:defRPr sz="132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a:defRPr sz="1320">
                <a:solidFill>
                  <a:schemeClr val="tx1">
                    <a:tint val="75000"/>
                  </a:schemeClr>
                </a:solidFill>
              </a:defRPr>
            </a:lvl1pPr>
          </a:lstStyle>
          <a:p>
            <a:fld id="{61D873F1-E592-4C0B-B5F2-F4B8658CCEB6}" type="slidenum">
              <a:rPr lang="en-US" smtClean="0"/>
              <a:t>‹#›</a:t>
            </a:fld>
            <a:endParaRPr lang="en-US" dirty="0"/>
          </a:p>
        </p:txBody>
      </p:sp>
    </p:spTree>
    <p:extLst>
      <p:ext uri="{BB962C8B-B14F-4D97-AF65-F5344CB8AC3E}">
        <p14:creationId xmlns:p14="http://schemas.microsoft.com/office/powerpoint/2010/main" val="110237546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0.png"/><Relationship Id="rId18" Type="http://schemas.openxmlformats.org/officeDocument/2006/relationships/image" Target="../media/image13.png"/><Relationship Id="rId3" Type="http://schemas.openxmlformats.org/officeDocument/2006/relationships/image" Target="../media/image2.png"/><Relationship Id="rId21" Type="http://schemas.openxmlformats.org/officeDocument/2006/relationships/image" Target="../media/image16.png"/><Relationship Id="rId7" Type="http://schemas.openxmlformats.org/officeDocument/2006/relationships/image" Target="../media/image6.png"/><Relationship Id="rId12" Type="http://schemas.microsoft.com/office/2007/relationships/hdphoto" Target="../media/hdphoto2.wdp"/><Relationship Id="rId17" Type="http://schemas.microsoft.com/office/2007/relationships/hdphoto" Target="../media/hdphoto4.wdp"/><Relationship Id="rId2" Type="http://schemas.openxmlformats.org/officeDocument/2006/relationships/image" Target="../media/image1.png"/><Relationship Id="rId16" Type="http://schemas.openxmlformats.org/officeDocument/2006/relationships/image" Target="../media/image12.png"/><Relationship Id="rId20"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png"/><Relationship Id="rId15" Type="http://schemas.microsoft.com/office/2007/relationships/hdphoto" Target="../media/hdphoto3.wdp"/><Relationship Id="rId10" Type="http://schemas.microsoft.com/office/2007/relationships/hdphoto" Target="../media/hdphoto1.wdp"/><Relationship Id="rId19" Type="http://schemas.openxmlformats.org/officeDocument/2006/relationships/image" Target="../media/image14.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rot="16200000">
            <a:off x="1246214" y="-1185257"/>
            <a:ext cx="7528560" cy="10386746"/>
            <a:chOff x="-59933" y="-184545"/>
            <a:chExt cx="7688391" cy="10422648"/>
          </a:xfrm>
        </p:grpSpPr>
        <p:sp>
          <p:nvSpPr>
            <p:cNvPr id="95" name="Rectangle 94"/>
            <p:cNvSpPr/>
            <p:nvPr/>
          </p:nvSpPr>
          <p:spPr>
            <a:xfrm rot="5400000">
              <a:off x="2402744" y="4664554"/>
              <a:ext cx="3008614" cy="7430076"/>
            </a:xfrm>
            <a:prstGeom prst="rect">
              <a:avLst/>
            </a:prstGeom>
            <a:solidFill>
              <a:schemeClr val="bg1"/>
            </a:solidFill>
            <a:ln w="57150">
              <a:solidFill>
                <a:srgbClr val="B5F9F9"/>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1" dirty="0"/>
            </a:p>
          </p:txBody>
        </p:sp>
        <p:pic>
          <p:nvPicPr>
            <p:cNvPr id="96" name="Picture 9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flipH="1">
              <a:off x="1521828" y="9147121"/>
              <a:ext cx="548600" cy="624528"/>
            </a:xfrm>
            <a:prstGeom prst="rect">
              <a:avLst/>
            </a:prstGeom>
          </p:spPr>
        </p:pic>
        <p:pic>
          <p:nvPicPr>
            <p:cNvPr id="97" name="Picture 9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flipH="1">
              <a:off x="6898457" y="7145481"/>
              <a:ext cx="548600" cy="624528"/>
            </a:xfrm>
            <a:prstGeom prst="rect">
              <a:avLst/>
            </a:prstGeom>
          </p:spPr>
        </p:pic>
        <p:pic>
          <p:nvPicPr>
            <p:cNvPr id="98" name="Picture 9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flipH="1">
              <a:off x="2432749" y="3832333"/>
              <a:ext cx="581986" cy="662535"/>
            </a:xfrm>
            <a:prstGeom prst="rect">
              <a:avLst/>
            </a:prstGeom>
          </p:spPr>
        </p:pic>
        <p:pic>
          <p:nvPicPr>
            <p:cNvPr id="99" name="Picture 9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flipH="1">
              <a:off x="4809623" y="5795990"/>
              <a:ext cx="548600" cy="624528"/>
            </a:xfrm>
            <a:prstGeom prst="rect">
              <a:avLst/>
            </a:prstGeom>
          </p:spPr>
        </p:pic>
        <p:pic>
          <p:nvPicPr>
            <p:cNvPr id="100" name="Picture 9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flipH="1">
              <a:off x="6816078" y="3766081"/>
              <a:ext cx="548600" cy="624528"/>
            </a:xfrm>
            <a:prstGeom prst="rect">
              <a:avLst/>
            </a:prstGeom>
          </p:spPr>
        </p:pic>
        <p:sp>
          <p:nvSpPr>
            <p:cNvPr id="101" name="Rectangle 100"/>
            <p:cNvSpPr/>
            <p:nvPr/>
          </p:nvSpPr>
          <p:spPr>
            <a:xfrm rot="5400000">
              <a:off x="2403387" y="-1973856"/>
              <a:ext cx="3008614" cy="7430076"/>
            </a:xfrm>
            <a:prstGeom prst="rect">
              <a:avLst/>
            </a:prstGeom>
            <a:solidFill>
              <a:schemeClr val="bg1"/>
            </a:solidFill>
            <a:ln w="57150">
              <a:solidFill>
                <a:srgbClr val="B5F9F9"/>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1" dirty="0"/>
            </a:p>
          </p:txBody>
        </p:sp>
        <p:sp>
          <p:nvSpPr>
            <p:cNvPr id="102" name="TextBox 101"/>
            <p:cNvSpPr txBox="1"/>
            <p:nvPr/>
          </p:nvSpPr>
          <p:spPr>
            <a:xfrm rot="5400000">
              <a:off x="2610706" y="1033384"/>
              <a:ext cx="3881687" cy="1445829"/>
            </a:xfrm>
            <a:prstGeom prst="rect">
              <a:avLst/>
            </a:prstGeom>
            <a:noFill/>
          </p:spPr>
          <p:txBody>
            <a:bodyPr wrap="square" rtlCol="0">
              <a:spAutoFit/>
            </a:bodyPr>
            <a:lstStyle/>
            <a:p>
              <a:pPr algn="ctr"/>
              <a:r>
                <a:rPr lang="en-US" sz="5400" dirty="0">
                  <a:latin typeface="KG Two is Better Than One" panose="02000000000000000000" pitchFamily="2" charset="0"/>
                </a:rPr>
                <a:t>Miss Straub’s</a:t>
              </a:r>
            </a:p>
            <a:p>
              <a:pPr algn="ctr"/>
              <a:r>
                <a:rPr lang="en-US" sz="3200" dirty="0">
                  <a:latin typeface="Digs My Hart" panose="02000000000000000000" pitchFamily="2" charset="0"/>
                </a:rPr>
                <a:t>class</a:t>
              </a:r>
              <a:endParaRPr lang="en-US" sz="3600" dirty="0">
                <a:latin typeface="KG Two is Better Than One" panose="02000000000000000000" pitchFamily="2" charset="0"/>
              </a:endParaRPr>
            </a:p>
          </p:txBody>
        </p:sp>
        <p:sp>
          <p:nvSpPr>
            <p:cNvPr id="103" name="Rectangle 102"/>
            <p:cNvSpPr/>
            <p:nvPr/>
          </p:nvSpPr>
          <p:spPr>
            <a:xfrm rot="5400000">
              <a:off x="4038854" y="938738"/>
              <a:ext cx="3083603" cy="1610842"/>
            </a:xfrm>
            <a:prstGeom prst="rect">
              <a:avLst/>
            </a:prstGeom>
          </p:spPr>
          <p:txBody>
            <a:bodyPr wrap="square">
              <a:spAutoFit/>
            </a:bodyPr>
            <a:lstStyle/>
            <a:p>
              <a:pPr algn="ctr">
                <a:spcBef>
                  <a:spcPts val="464"/>
                </a:spcBef>
                <a:spcAft>
                  <a:spcPts val="464"/>
                </a:spcAft>
              </a:pPr>
              <a:r>
                <a:rPr lang="en-US" sz="2800" dirty="0">
                  <a:latin typeface="Digs My Hart" panose="02000000000000000000" pitchFamily="2" charset="0"/>
                </a:rPr>
                <a:t>Welcome</a:t>
              </a:r>
            </a:p>
            <a:p>
              <a:pPr algn="ctr">
                <a:spcBef>
                  <a:spcPts val="464"/>
                </a:spcBef>
                <a:spcAft>
                  <a:spcPts val="464"/>
                </a:spcAft>
              </a:pPr>
              <a:r>
                <a:rPr lang="en-US" sz="2800" dirty="0">
                  <a:latin typeface="Digs My Hart" panose="02000000000000000000" pitchFamily="2" charset="0"/>
                </a:rPr>
                <a:t>to </a:t>
              </a:r>
            </a:p>
            <a:p>
              <a:pPr algn="ctr"/>
              <a:endParaRPr lang="en-US" sz="2800" dirty="0">
                <a:latin typeface="Digs My Hart" panose="02000000000000000000" pitchFamily="2" charset="0"/>
              </a:endParaRPr>
            </a:p>
          </p:txBody>
        </p:sp>
        <p:pic>
          <p:nvPicPr>
            <p:cNvPr id="104" name="Picture 10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flipH="1">
              <a:off x="2155828" y="904620"/>
              <a:ext cx="1504585" cy="1681349"/>
            </a:xfrm>
            <a:prstGeom prst="rect">
              <a:avLst/>
            </a:prstGeom>
          </p:spPr>
        </p:pic>
        <p:pic>
          <p:nvPicPr>
            <p:cNvPr id="105" name="Picture 104"/>
            <p:cNvPicPr>
              <a:picLocks noChangeAspect="1"/>
            </p:cNvPicPr>
            <p:nvPr/>
          </p:nvPicPr>
          <p:blipFill rotWithShape="1">
            <a:blip r:embed="rId5" cstate="print">
              <a:extLst>
                <a:ext uri="{28A0092B-C50C-407E-A947-70E740481C1C}">
                  <a14:useLocalDpi xmlns:a14="http://schemas.microsoft.com/office/drawing/2010/main" val="0"/>
                </a:ext>
              </a:extLst>
            </a:blip>
            <a:srcRect l="10568" t="26627" r="66119" b="35869"/>
            <a:stretch/>
          </p:blipFill>
          <p:spPr>
            <a:xfrm rot="5400000">
              <a:off x="6131285" y="1660685"/>
              <a:ext cx="2738982" cy="192239"/>
            </a:xfrm>
            <a:prstGeom prst="rect">
              <a:avLst/>
            </a:prstGeom>
          </p:spPr>
        </p:pic>
        <p:pic>
          <p:nvPicPr>
            <p:cNvPr id="106" name="Picture 105"/>
            <p:cNvPicPr>
              <a:picLocks noChangeAspect="1"/>
            </p:cNvPicPr>
            <p:nvPr/>
          </p:nvPicPr>
          <p:blipFill rotWithShape="1">
            <a:blip r:embed="rId6" cstate="print">
              <a:extLst>
                <a:ext uri="{28A0092B-C50C-407E-A947-70E740481C1C}">
                  <a14:useLocalDpi xmlns:a14="http://schemas.microsoft.com/office/drawing/2010/main" val="0"/>
                </a:ext>
              </a:extLst>
            </a:blip>
            <a:srcRect l="10568" t="26627" r="11610" b="12572"/>
            <a:stretch/>
          </p:blipFill>
          <p:spPr>
            <a:xfrm>
              <a:off x="360320" y="207607"/>
              <a:ext cx="7055135" cy="387773"/>
            </a:xfrm>
            <a:prstGeom prst="rect">
              <a:avLst/>
            </a:prstGeom>
          </p:spPr>
        </p:pic>
        <p:pic>
          <p:nvPicPr>
            <p:cNvPr id="107" name="Picture 106"/>
            <p:cNvPicPr>
              <a:picLocks noChangeAspect="1"/>
            </p:cNvPicPr>
            <p:nvPr/>
          </p:nvPicPr>
          <p:blipFill rotWithShape="1">
            <a:blip r:embed="rId6" cstate="print">
              <a:extLst>
                <a:ext uri="{28A0092B-C50C-407E-A947-70E740481C1C}">
                  <a14:useLocalDpi xmlns:a14="http://schemas.microsoft.com/office/drawing/2010/main" val="0"/>
                </a:ext>
              </a:extLst>
            </a:blip>
            <a:srcRect l="10568" t="26627" r="11610" b="12572"/>
            <a:stretch/>
          </p:blipFill>
          <p:spPr>
            <a:xfrm>
              <a:off x="363124" y="2909776"/>
              <a:ext cx="7052331" cy="387619"/>
            </a:xfrm>
            <a:prstGeom prst="rect">
              <a:avLst/>
            </a:prstGeom>
          </p:spPr>
        </p:pic>
        <p:pic>
          <p:nvPicPr>
            <p:cNvPr id="108" name="Picture 10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24108">
              <a:off x="7091623" y="589006"/>
              <a:ext cx="427927" cy="315599"/>
            </a:xfrm>
            <a:prstGeom prst="rect">
              <a:avLst/>
            </a:prstGeom>
          </p:spPr>
        </p:pic>
        <p:pic>
          <p:nvPicPr>
            <p:cNvPr id="109" name="Picture 10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924108">
              <a:off x="6769322" y="2514672"/>
              <a:ext cx="477207" cy="376022"/>
            </a:xfrm>
            <a:prstGeom prst="rect">
              <a:avLst/>
            </a:prstGeom>
          </p:spPr>
        </p:pic>
        <p:pic>
          <p:nvPicPr>
            <p:cNvPr id="110" name="Picture 109"/>
            <p:cNvPicPr>
              <a:picLocks noChangeAspect="1"/>
            </p:cNvPicPr>
            <p:nvPr/>
          </p:nvPicPr>
          <p:blipFill>
            <a:blip r:embed="rId9" cstate="print">
              <a:duotone>
                <a:prstClr val="black"/>
                <a:srgbClr val="FFCCCC">
                  <a:tint val="45000"/>
                  <a:satMod val="400000"/>
                </a:srgbClr>
              </a:duotone>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5400000">
              <a:off x="7068990" y="2217078"/>
              <a:ext cx="403742" cy="319488"/>
            </a:xfrm>
            <a:prstGeom prst="rect">
              <a:avLst/>
            </a:prstGeom>
          </p:spPr>
        </p:pic>
        <p:pic>
          <p:nvPicPr>
            <p:cNvPr id="111" name="Picture 110"/>
            <p:cNvPicPr>
              <a:picLocks noChangeAspect="1"/>
            </p:cNvPicPr>
            <p:nvPr/>
          </p:nvPicPr>
          <p:blipFill>
            <a:blip r:embed="rId11" cstate="print">
              <a:duotone>
                <a:prstClr val="black"/>
                <a:srgbClr val="B6FCEB">
                  <a:tint val="45000"/>
                  <a:satMod val="400000"/>
                </a:srgbClr>
              </a:duotone>
              <a:extLst>
                <a:ext uri="{BEBA8EAE-BF5A-486C-A8C5-ECC9F3942E4B}">
                  <a14:imgProps xmlns:a14="http://schemas.microsoft.com/office/drawing/2010/main">
                    <a14:imgLayer r:embed="rId12">
                      <a14:imgEffect>
                        <a14:colorTemperature colorTemp="4150"/>
                      </a14:imgEffect>
                      <a14:imgEffect>
                        <a14:saturation sat="73000"/>
                      </a14:imgEffect>
                      <a14:imgEffect>
                        <a14:brightnessContrast bright="41000" contrast="-11000"/>
                      </a14:imgEffect>
                    </a14:imgLayer>
                  </a14:imgProps>
                </a:ext>
                <a:ext uri="{28A0092B-C50C-407E-A947-70E740481C1C}">
                  <a14:useLocalDpi xmlns:a14="http://schemas.microsoft.com/office/drawing/2010/main" val="0"/>
                </a:ext>
              </a:extLst>
            </a:blip>
            <a:stretch>
              <a:fillRect/>
            </a:stretch>
          </p:blipFill>
          <p:spPr>
            <a:xfrm rot="1924108">
              <a:off x="7180052" y="1942725"/>
              <a:ext cx="268352" cy="209370"/>
            </a:xfrm>
            <a:prstGeom prst="rect">
              <a:avLst/>
            </a:prstGeom>
            <a:ln>
              <a:noFill/>
            </a:ln>
          </p:spPr>
        </p:pic>
        <p:sp>
          <p:nvSpPr>
            <p:cNvPr id="112" name="Rectangle 111"/>
            <p:cNvSpPr/>
            <p:nvPr/>
          </p:nvSpPr>
          <p:spPr>
            <a:xfrm rot="5400000">
              <a:off x="2403387" y="1352969"/>
              <a:ext cx="3008614" cy="7430076"/>
            </a:xfrm>
            <a:prstGeom prst="rect">
              <a:avLst/>
            </a:prstGeom>
            <a:noFill/>
            <a:ln w="57150">
              <a:solidFill>
                <a:srgbClr val="B5F9F9"/>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1" dirty="0"/>
            </a:p>
          </p:txBody>
        </p:sp>
        <p:pic>
          <p:nvPicPr>
            <p:cNvPr id="113" name="Picture 112"/>
            <p:cNvPicPr>
              <a:picLocks noChangeAspect="1"/>
            </p:cNvPicPr>
            <p:nvPr/>
          </p:nvPicPr>
          <p:blipFill rotWithShape="1">
            <a:blip r:embed="rId5" cstate="print">
              <a:extLst>
                <a:ext uri="{28A0092B-C50C-407E-A947-70E740481C1C}">
                  <a14:useLocalDpi xmlns:a14="http://schemas.microsoft.com/office/drawing/2010/main" val="0"/>
                </a:ext>
              </a:extLst>
            </a:blip>
            <a:srcRect l="10568" t="26627" r="66119" b="35869"/>
            <a:stretch/>
          </p:blipFill>
          <p:spPr>
            <a:xfrm rot="5400000">
              <a:off x="-971146" y="1613227"/>
              <a:ext cx="2738982" cy="192239"/>
            </a:xfrm>
            <a:prstGeom prst="rect">
              <a:avLst/>
            </a:prstGeom>
          </p:spPr>
        </p:pic>
        <p:pic>
          <p:nvPicPr>
            <p:cNvPr id="114" name="Picture 1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924108">
              <a:off x="6942386" y="1425831"/>
              <a:ext cx="604089" cy="476001"/>
            </a:xfrm>
            <a:prstGeom prst="rect">
              <a:avLst/>
            </a:prstGeom>
          </p:spPr>
        </p:pic>
        <p:pic>
          <p:nvPicPr>
            <p:cNvPr id="115" name="Picture 11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1924108">
              <a:off x="7049897" y="2524337"/>
              <a:ext cx="458220" cy="361061"/>
            </a:xfrm>
            <a:prstGeom prst="rect">
              <a:avLst/>
            </a:prstGeom>
          </p:spPr>
        </p:pic>
        <p:pic>
          <p:nvPicPr>
            <p:cNvPr id="116" name="Picture 1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924108">
              <a:off x="6477785" y="2512236"/>
              <a:ext cx="477207" cy="376022"/>
            </a:xfrm>
            <a:prstGeom prst="rect">
              <a:avLst/>
            </a:prstGeom>
          </p:spPr>
        </p:pic>
        <p:pic>
          <p:nvPicPr>
            <p:cNvPr id="117" name="Picture 116"/>
            <p:cNvPicPr>
              <a:picLocks noChangeAspect="1"/>
            </p:cNvPicPr>
            <p:nvPr/>
          </p:nvPicPr>
          <p:blipFill>
            <a:blip r:embed="rId9" cstate="print">
              <a:duotone>
                <a:prstClr val="black"/>
                <a:srgbClr val="FFCCCC">
                  <a:tint val="45000"/>
                  <a:satMod val="400000"/>
                </a:srgbClr>
              </a:duotone>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5400000">
              <a:off x="6809717" y="2215421"/>
              <a:ext cx="403742" cy="319488"/>
            </a:xfrm>
            <a:prstGeom prst="rect">
              <a:avLst/>
            </a:prstGeom>
          </p:spPr>
        </p:pic>
        <p:pic>
          <p:nvPicPr>
            <p:cNvPr id="118" name="Picture 117"/>
            <p:cNvPicPr>
              <a:picLocks noChangeAspect="1"/>
            </p:cNvPicPr>
            <p:nvPr/>
          </p:nvPicPr>
          <p:blipFill>
            <a:blip r:embed="rId9" cstate="print">
              <a:duotone>
                <a:prstClr val="black"/>
                <a:srgbClr val="FFCCCC">
                  <a:tint val="45000"/>
                  <a:satMod val="400000"/>
                </a:srgbClr>
              </a:duotone>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5400000">
              <a:off x="6549170" y="2217078"/>
              <a:ext cx="403742" cy="319488"/>
            </a:xfrm>
            <a:prstGeom prst="rect">
              <a:avLst/>
            </a:prstGeom>
          </p:spPr>
        </p:pic>
        <p:pic>
          <p:nvPicPr>
            <p:cNvPr id="119" name="Picture 1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924108">
              <a:off x="6616461" y="1416031"/>
              <a:ext cx="604089" cy="476001"/>
            </a:xfrm>
            <a:prstGeom prst="rect">
              <a:avLst/>
            </a:prstGeom>
          </p:spPr>
        </p:pic>
        <p:pic>
          <p:nvPicPr>
            <p:cNvPr id="120" name="Picture 119"/>
            <p:cNvPicPr>
              <a:picLocks noChangeAspect="1"/>
            </p:cNvPicPr>
            <p:nvPr/>
          </p:nvPicPr>
          <p:blipFill>
            <a:blip r:embed="rId11" cstate="print">
              <a:duotone>
                <a:prstClr val="black"/>
                <a:srgbClr val="B6FCEB">
                  <a:tint val="45000"/>
                  <a:satMod val="400000"/>
                </a:srgbClr>
              </a:duotone>
              <a:extLst>
                <a:ext uri="{BEBA8EAE-BF5A-486C-A8C5-ECC9F3942E4B}">
                  <a14:imgProps xmlns:a14="http://schemas.microsoft.com/office/drawing/2010/main">
                    <a14:imgLayer r:embed="rId12">
                      <a14:imgEffect>
                        <a14:colorTemperature colorTemp="4150"/>
                      </a14:imgEffect>
                      <a14:imgEffect>
                        <a14:saturation sat="73000"/>
                      </a14:imgEffect>
                      <a14:imgEffect>
                        <a14:brightnessContrast bright="41000" contrast="-11000"/>
                      </a14:imgEffect>
                    </a14:imgLayer>
                  </a14:imgProps>
                </a:ext>
                <a:ext uri="{28A0092B-C50C-407E-A947-70E740481C1C}">
                  <a14:useLocalDpi xmlns:a14="http://schemas.microsoft.com/office/drawing/2010/main" val="0"/>
                </a:ext>
              </a:extLst>
            </a:blip>
            <a:stretch>
              <a:fillRect/>
            </a:stretch>
          </p:blipFill>
          <p:spPr>
            <a:xfrm rot="1924108">
              <a:off x="7030316" y="1939702"/>
              <a:ext cx="268352" cy="209370"/>
            </a:xfrm>
            <a:prstGeom prst="rect">
              <a:avLst/>
            </a:prstGeom>
            <a:ln>
              <a:noFill/>
            </a:ln>
          </p:spPr>
        </p:pic>
        <p:pic>
          <p:nvPicPr>
            <p:cNvPr id="121" name="Picture 120"/>
            <p:cNvPicPr>
              <a:picLocks noChangeAspect="1"/>
            </p:cNvPicPr>
            <p:nvPr/>
          </p:nvPicPr>
          <p:blipFill>
            <a:blip r:embed="rId11" cstate="print">
              <a:duotone>
                <a:prstClr val="black"/>
                <a:srgbClr val="B6FCEB">
                  <a:tint val="45000"/>
                  <a:satMod val="400000"/>
                </a:srgbClr>
              </a:duotone>
              <a:extLst>
                <a:ext uri="{BEBA8EAE-BF5A-486C-A8C5-ECC9F3942E4B}">
                  <a14:imgProps xmlns:a14="http://schemas.microsoft.com/office/drawing/2010/main">
                    <a14:imgLayer r:embed="rId12">
                      <a14:imgEffect>
                        <a14:colorTemperature colorTemp="4150"/>
                      </a14:imgEffect>
                      <a14:imgEffect>
                        <a14:saturation sat="73000"/>
                      </a14:imgEffect>
                      <a14:imgEffect>
                        <a14:brightnessContrast bright="41000" contrast="-11000"/>
                      </a14:imgEffect>
                    </a14:imgLayer>
                  </a14:imgProps>
                </a:ext>
                <a:ext uri="{28A0092B-C50C-407E-A947-70E740481C1C}">
                  <a14:useLocalDpi xmlns:a14="http://schemas.microsoft.com/office/drawing/2010/main" val="0"/>
                </a:ext>
              </a:extLst>
            </a:blip>
            <a:stretch>
              <a:fillRect/>
            </a:stretch>
          </p:blipFill>
          <p:spPr>
            <a:xfrm rot="1924108">
              <a:off x="6857271" y="1941935"/>
              <a:ext cx="268352" cy="209370"/>
            </a:xfrm>
            <a:prstGeom prst="rect">
              <a:avLst/>
            </a:prstGeom>
            <a:ln>
              <a:noFill/>
            </a:ln>
          </p:spPr>
        </p:pic>
        <p:pic>
          <p:nvPicPr>
            <p:cNvPr id="122" name="Picture 121"/>
            <p:cNvPicPr>
              <a:picLocks noChangeAspect="1"/>
            </p:cNvPicPr>
            <p:nvPr/>
          </p:nvPicPr>
          <p:blipFill>
            <a:blip r:embed="rId11" cstate="print">
              <a:duotone>
                <a:prstClr val="black"/>
                <a:srgbClr val="B6FCEB">
                  <a:tint val="45000"/>
                  <a:satMod val="400000"/>
                </a:srgbClr>
              </a:duotone>
              <a:extLst>
                <a:ext uri="{BEBA8EAE-BF5A-486C-A8C5-ECC9F3942E4B}">
                  <a14:imgProps xmlns:a14="http://schemas.microsoft.com/office/drawing/2010/main">
                    <a14:imgLayer r:embed="rId12">
                      <a14:imgEffect>
                        <a14:colorTemperature colorTemp="4150"/>
                      </a14:imgEffect>
                      <a14:imgEffect>
                        <a14:saturation sat="73000"/>
                      </a14:imgEffect>
                      <a14:imgEffect>
                        <a14:brightnessContrast bright="41000" contrast="-11000"/>
                      </a14:imgEffect>
                    </a14:imgLayer>
                  </a14:imgProps>
                </a:ext>
                <a:ext uri="{28A0092B-C50C-407E-A947-70E740481C1C}">
                  <a14:useLocalDpi xmlns:a14="http://schemas.microsoft.com/office/drawing/2010/main" val="0"/>
                </a:ext>
              </a:extLst>
            </a:blip>
            <a:stretch>
              <a:fillRect/>
            </a:stretch>
          </p:blipFill>
          <p:spPr>
            <a:xfrm rot="1924108">
              <a:off x="6681148" y="1943648"/>
              <a:ext cx="268352" cy="209370"/>
            </a:xfrm>
            <a:prstGeom prst="rect">
              <a:avLst/>
            </a:prstGeom>
            <a:ln>
              <a:noFill/>
            </a:ln>
          </p:spPr>
        </p:pic>
        <p:pic>
          <p:nvPicPr>
            <p:cNvPr id="123" name="Picture 122"/>
            <p:cNvPicPr>
              <a:picLocks noChangeAspect="1"/>
            </p:cNvPicPr>
            <p:nvPr/>
          </p:nvPicPr>
          <p:blipFill>
            <a:blip r:embed="rId11" cstate="print">
              <a:duotone>
                <a:prstClr val="black"/>
                <a:srgbClr val="B6FCEB">
                  <a:tint val="45000"/>
                  <a:satMod val="400000"/>
                </a:srgbClr>
              </a:duotone>
              <a:extLst>
                <a:ext uri="{BEBA8EAE-BF5A-486C-A8C5-ECC9F3942E4B}">
                  <a14:imgProps xmlns:a14="http://schemas.microsoft.com/office/drawing/2010/main">
                    <a14:imgLayer r:embed="rId12">
                      <a14:imgEffect>
                        <a14:colorTemperature colorTemp="4150"/>
                      </a14:imgEffect>
                      <a14:imgEffect>
                        <a14:saturation sat="73000"/>
                      </a14:imgEffect>
                      <a14:imgEffect>
                        <a14:brightnessContrast bright="41000" contrast="-11000"/>
                      </a14:imgEffect>
                    </a14:imgLayer>
                  </a14:imgProps>
                </a:ext>
                <a:ext uri="{28A0092B-C50C-407E-A947-70E740481C1C}">
                  <a14:useLocalDpi xmlns:a14="http://schemas.microsoft.com/office/drawing/2010/main" val="0"/>
                </a:ext>
              </a:extLst>
            </a:blip>
            <a:stretch>
              <a:fillRect/>
            </a:stretch>
          </p:blipFill>
          <p:spPr>
            <a:xfrm rot="1924108">
              <a:off x="6519837" y="1940625"/>
              <a:ext cx="268352" cy="209370"/>
            </a:xfrm>
            <a:prstGeom prst="rect">
              <a:avLst/>
            </a:prstGeom>
            <a:ln>
              <a:noFill/>
            </a:ln>
          </p:spPr>
        </p:pic>
        <p:pic>
          <p:nvPicPr>
            <p:cNvPr id="124" name="Picture 1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24108">
              <a:off x="6835628" y="592029"/>
              <a:ext cx="427927" cy="315599"/>
            </a:xfrm>
            <a:prstGeom prst="rect">
              <a:avLst/>
            </a:prstGeom>
          </p:spPr>
        </p:pic>
        <p:pic>
          <p:nvPicPr>
            <p:cNvPr id="125" name="Picture 1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24108">
              <a:off x="6567253" y="595622"/>
              <a:ext cx="427927" cy="315599"/>
            </a:xfrm>
            <a:prstGeom prst="rect">
              <a:avLst/>
            </a:prstGeom>
          </p:spPr>
        </p:pic>
        <p:pic>
          <p:nvPicPr>
            <p:cNvPr id="126" name="Picture 125"/>
            <p:cNvPicPr>
              <a:picLocks noChangeAspect="1"/>
            </p:cNvPicPr>
            <p:nvPr/>
          </p:nvPicPr>
          <p:blipFill>
            <a:blip r:embed="rId9" cstate="print">
              <a:duotone>
                <a:prstClr val="black"/>
                <a:srgbClr val="FFCCCC">
                  <a:tint val="45000"/>
                  <a:satMod val="400000"/>
                </a:srgbClr>
              </a:duotone>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5400000">
              <a:off x="7098954" y="1163662"/>
              <a:ext cx="403742" cy="319488"/>
            </a:xfrm>
            <a:prstGeom prst="rect">
              <a:avLst/>
            </a:prstGeom>
          </p:spPr>
        </p:pic>
        <p:pic>
          <p:nvPicPr>
            <p:cNvPr id="127" name="Picture 126"/>
            <p:cNvPicPr>
              <a:picLocks noChangeAspect="1"/>
            </p:cNvPicPr>
            <p:nvPr/>
          </p:nvPicPr>
          <p:blipFill>
            <a:blip r:embed="rId14" cstate="print">
              <a:duotone>
                <a:prstClr val="black"/>
                <a:srgbClr val="B6FCEB">
                  <a:tint val="45000"/>
                  <a:satMod val="400000"/>
                </a:srgbClr>
              </a:duotone>
              <a:extLst>
                <a:ext uri="{BEBA8EAE-BF5A-486C-A8C5-ECC9F3942E4B}">
                  <a14:imgProps xmlns:a14="http://schemas.microsoft.com/office/drawing/2010/main">
                    <a14:imgLayer r:embed="rId15">
                      <a14:imgEffect>
                        <a14:colorTemperature colorTemp="4150"/>
                      </a14:imgEffect>
                      <a14:imgEffect>
                        <a14:saturation sat="73000"/>
                      </a14:imgEffect>
                      <a14:imgEffect>
                        <a14:brightnessContrast bright="41000" contrast="-11000"/>
                      </a14:imgEffect>
                    </a14:imgLayer>
                  </a14:imgProps>
                </a:ext>
                <a:ext uri="{28A0092B-C50C-407E-A947-70E740481C1C}">
                  <a14:useLocalDpi xmlns:a14="http://schemas.microsoft.com/office/drawing/2010/main" val="0"/>
                </a:ext>
              </a:extLst>
            </a:blip>
            <a:stretch>
              <a:fillRect/>
            </a:stretch>
          </p:blipFill>
          <p:spPr>
            <a:xfrm rot="1924108">
              <a:off x="6837224" y="817168"/>
              <a:ext cx="454714" cy="354771"/>
            </a:xfrm>
            <a:prstGeom prst="rect">
              <a:avLst/>
            </a:prstGeom>
            <a:ln>
              <a:noFill/>
            </a:ln>
          </p:spPr>
        </p:pic>
        <p:pic>
          <p:nvPicPr>
            <p:cNvPr id="128" name="Picture 127"/>
            <p:cNvPicPr>
              <a:picLocks noChangeAspect="1"/>
            </p:cNvPicPr>
            <p:nvPr/>
          </p:nvPicPr>
          <p:blipFill>
            <a:blip r:embed="rId9" cstate="print">
              <a:duotone>
                <a:prstClr val="black"/>
                <a:srgbClr val="FFCCCC">
                  <a:tint val="45000"/>
                  <a:satMod val="400000"/>
                </a:srgbClr>
              </a:duotone>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5400000">
              <a:off x="6839681" y="1150430"/>
              <a:ext cx="403742" cy="319488"/>
            </a:xfrm>
            <a:prstGeom prst="rect">
              <a:avLst/>
            </a:prstGeom>
          </p:spPr>
        </p:pic>
        <p:pic>
          <p:nvPicPr>
            <p:cNvPr id="129" name="Picture 128"/>
            <p:cNvPicPr>
              <a:picLocks noChangeAspect="1"/>
            </p:cNvPicPr>
            <p:nvPr/>
          </p:nvPicPr>
          <p:blipFill>
            <a:blip r:embed="rId9" cstate="print">
              <a:duotone>
                <a:prstClr val="black"/>
                <a:srgbClr val="FFCCCC">
                  <a:tint val="45000"/>
                  <a:satMod val="400000"/>
                </a:srgbClr>
              </a:duotone>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5400000">
              <a:off x="6579134" y="1152087"/>
              <a:ext cx="403742" cy="319488"/>
            </a:xfrm>
            <a:prstGeom prst="rect">
              <a:avLst/>
            </a:prstGeom>
          </p:spPr>
        </p:pic>
        <p:pic>
          <p:nvPicPr>
            <p:cNvPr id="130" name="Picture 129"/>
            <p:cNvPicPr>
              <a:picLocks noChangeAspect="1"/>
            </p:cNvPicPr>
            <p:nvPr/>
          </p:nvPicPr>
          <p:blipFill>
            <a:blip r:embed="rId14" cstate="print">
              <a:duotone>
                <a:prstClr val="black"/>
                <a:srgbClr val="B6FCEB">
                  <a:tint val="45000"/>
                  <a:satMod val="400000"/>
                </a:srgbClr>
              </a:duotone>
              <a:extLst>
                <a:ext uri="{BEBA8EAE-BF5A-486C-A8C5-ECC9F3942E4B}">
                  <a14:imgProps xmlns:a14="http://schemas.microsoft.com/office/drawing/2010/main">
                    <a14:imgLayer r:embed="rId15">
                      <a14:imgEffect>
                        <a14:colorTemperature colorTemp="4150"/>
                      </a14:imgEffect>
                      <a14:imgEffect>
                        <a14:saturation sat="73000"/>
                      </a14:imgEffect>
                      <a14:imgEffect>
                        <a14:brightnessContrast bright="41000" contrast="-11000"/>
                      </a14:imgEffect>
                    </a14:imgLayer>
                  </a14:imgProps>
                </a:ext>
                <a:ext uri="{28A0092B-C50C-407E-A947-70E740481C1C}">
                  <a14:useLocalDpi xmlns:a14="http://schemas.microsoft.com/office/drawing/2010/main" val="0"/>
                </a:ext>
              </a:extLst>
            </a:blip>
            <a:stretch>
              <a:fillRect/>
            </a:stretch>
          </p:blipFill>
          <p:spPr>
            <a:xfrm rot="1924108">
              <a:off x="6572318" y="816378"/>
              <a:ext cx="454714" cy="354771"/>
            </a:xfrm>
            <a:prstGeom prst="rect">
              <a:avLst/>
            </a:prstGeom>
            <a:ln>
              <a:noFill/>
            </a:ln>
          </p:spPr>
        </p:pic>
        <p:pic>
          <p:nvPicPr>
            <p:cNvPr id="131" name="Picture 130"/>
            <p:cNvPicPr>
              <a:picLocks noChangeAspect="1"/>
            </p:cNvPicPr>
            <p:nvPr/>
          </p:nvPicPr>
          <p:blipFill>
            <a:blip r:embed="rId14" cstate="print">
              <a:duotone>
                <a:prstClr val="black"/>
                <a:srgbClr val="B6FCEB">
                  <a:tint val="45000"/>
                  <a:satMod val="400000"/>
                </a:srgbClr>
              </a:duotone>
              <a:extLst>
                <a:ext uri="{BEBA8EAE-BF5A-486C-A8C5-ECC9F3942E4B}">
                  <a14:imgProps xmlns:a14="http://schemas.microsoft.com/office/drawing/2010/main">
                    <a14:imgLayer r:embed="rId15">
                      <a14:imgEffect>
                        <a14:colorTemperature colorTemp="4150"/>
                      </a14:imgEffect>
                      <a14:imgEffect>
                        <a14:saturation sat="73000"/>
                      </a14:imgEffect>
                      <a14:imgEffect>
                        <a14:brightnessContrast bright="41000" contrast="-11000"/>
                      </a14:imgEffect>
                    </a14:imgLayer>
                  </a14:imgProps>
                </a:ext>
                <a:ext uri="{28A0092B-C50C-407E-A947-70E740481C1C}">
                  <a14:useLocalDpi xmlns:a14="http://schemas.microsoft.com/office/drawing/2010/main" val="0"/>
                </a:ext>
              </a:extLst>
            </a:blip>
            <a:stretch>
              <a:fillRect/>
            </a:stretch>
          </p:blipFill>
          <p:spPr>
            <a:xfrm rot="1924108">
              <a:off x="6303968" y="817689"/>
              <a:ext cx="454714" cy="354771"/>
            </a:xfrm>
            <a:prstGeom prst="rect">
              <a:avLst/>
            </a:prstGeom>
            <a:ln>
              <a:noFill/>
            </a:ln>
          </p:spPr>
        </p:pic>
        <p:pic>
          <p:nvPicPr>
            <p:cNvPr id="132" name="Picture 131"/>
            <p:cNvPicPr>
              <a:picLocks noChangeAspect="1"/>
            </p:cNvPicPr>
            <p:nvPr/>
          </p:nvPicPr>
          <p:blipFill>
            <a:blip r:embed="rId14" cstate="print">
              <a:duotone>
                <a:prstClr val="black"/>
                <a:srgbClr val="B6FCEB">
                  <a:tint val="45000"/>
                  <a:satMod val="400000"/>
                </a:srgbClr>
              </a:duotone>
              <a:extLst>
                <a:ext uri="{BEBA8EAE-BF5A-486C-A8C5-ECC9F3942E4B}">
                  <a14:imgProps xmlns:a14="http://schemas.microsoft.com/office/drawing/2010/main">
                    <a14:imgLayer r:embed="rId15">
                      <a14:imgEffect>
                        <a14:colorTemperature colorTemp="4150"/>
                      </a14:imgEffect>
                      <a14:imgEffect>
                        <a14:saturation sat="73000"/>
                      </a14:imgEffect>
                      <a14:imgEffect>
                        <a14:brightnessContrast bright="41000" contrast="-11000"/>
                      </a14:imgEffect>
                    </a14:imgLayer>
                  </a14:imgProps>
                </a:ext>
                <a:ext uri="{28A0092B-C50C-407E-A947-70E740481C1C}">
                  <a14:useLocalDpi xmlns:a14="http://schemas.microsoft.com/office/drawing/2010/main" val="0"/>
                </a:ext>
              </a:extLst>
            </a:blip>
            <a:stretch>
              <a:fillRect/>
            </a:stretch>
          </p:blipFill>
          <p:spPr>
            <a:xfrm rot="1924108">
              <a:off x="7091111" y="818073"/>
              <a:ext cx="454714" cy="354771"/>
            </a:xfrm>
            <a:prstGeom prst="rect">
              <a:avLst/>
            </a:prstGeom>
            <a:ln>
              <a:noFill/>
            </a:ln>
          </p:spPr>
        </p:pic>
        <p:pic>
          <p:nvPicPr>
            <p:cNvPr id="133" name="Picture 132"/>
            <p:cNvPicPr>
              <a:picLocks noChangeAspect="1"/>
            </p:cNvPicPr>
            <p:nvPr/>
          </p:nvPicPr>
          <p:blipFill>
            <a:blip r:embed="rId11" cstate="print">
              <a:duotone>
                <a:prstClr val="black"/>
                <a:srgbClr val="B6FCEB">
                  <a:tint val="45000"/>
                  <a:satMod val="400000"/>
                </a:srgbClr>
              </a:duotone>
              <a:extLst>
                <a:ext uri="{BEBA8EAE-BF5A-486C-A8C5-ECC9F3942E4B}">
                  <a14:imgProps xmlns:a14="http://schemas.microsoft.com/office/drawing/2010/main">
                    <a14:imgLayer r:embed="rId12">
                      <a14:imgEffect>
                        <a14:colorTemperature colorTemp="4150"/>
                      </a14:imgEffect>
                      <a14:imgEffect>
                        <a14:saturation sat="73000"/>
                      </a14:imgEffect>
                      <a14:imgEffect>
                        <a14:brightnessContrast bright="41000" contrast="-11000"/>
                      </a14:imgEffect>
                    </a14:imgLayer>
                  </a14:imgProps>
                </a:ext>
                <a:ext uri="{28A0092B-C50C-407E-A947-70E740481C1C}">
                  <a14:useLocalDpi xmlns:a14="http://schemas.microsoft.com/office/drawing/2010/main" val="0"/>
                </a:ext>
              </a:extLst>
            </a:blip>
            <a:stretch>
              <a:fillRect/>
            </a:stretch>
          </p:blipFill>
          <p:spPr>
            <a:xfrm rot="1924108">
              <a:off x="7199600" y="2846919"/>
              <a:ext cx="268352" cy="209370"/>
            </a:xfrm>
            <a:prstGeom prst="rect">
              <a:avLst/>
            </a:prstGeom>
            <a:ln>
              <a:noFill/>
            </a:ln>
          </p:spPr>
        </p:pic>
        <p:pic>
          <p:nvPicPr>
            <p:cNvPr id="134" name="Picture 133"/>
            <p:cNvPicPr>
              <a:picLocks noChangeAspect="1"/>
            </p:cNvPicPr>
            <p:nvPr/>
          </p:nvPicPr>
          <p:blipFill>
            <a:blip r:embed="rId11" cstate="print">
              <a:duotone>
                <a:prstClr val="black"/>
                <a:srgbClr val="B6FCEB">
                  <a:tint val="45000"/>
                  <a:satMod val="400000"/>
                </a:srgbClr>
              </a:duotone>
              <a:extLst>
                <a:ext uri="{BEBA8EAE-BF5A-486C-A8C5-ECC9F3942E4B}">
                  <a14:imgProps xmlns:a14="http://schemas.microsoft.com/office/drawing/2010/main">
                    <a14:imgLayer r:embed="rId12">
                      <a14:imgEffect>
                        <a14:colorTemperature colorTemp="4150"/>
                      </a14:imgEffect>
                      <a14:imgEffect>
                        <a14:saturation sat="73000"/>
                      </a14:imgEffect>
                      <a14:imgEffect>
                        <a14:brightnessContrast bright="41000" contrast="-11000"/>
                      </a14:imgEffect>
                    </a14:imgLayer>
                  </a14:imgProps>
                </a:ext>
                <a:ext uri="{28A0092B-C50C-407E-A947-70E740481C1C}">
                  <a14:useLocalDpi xmlns:a14="http://schemas.microsoft.com/office/drawing/2010/main" val="0"/>
                </a:ext>
              </a:extLst>
            </a:blip>
            <a:stretch>
              <a:fillRect/>
            </a:stretch>
          </p:blipFill>
          <p:spPr>
            <a:xfrm rot="1924108">
              <a:off x="7049864" y="2843896"/>
              <a:ext cx="268352" cy="209370"/>
            </a:xfrm>
            <a:prstGeom prst="rect">
              <a:avLst/>
            </a:prstGeom>
            <a:ln>
              <a:noFill/>
            </a:ln>
          </p:spPr>
        </p:pic>
        <p:pic>
          <p:nvPicPr>
            <p:cNvPr id="135" name="Picture 134"/>
            <p:cNvPicPr>
              <a:picLocks noChangeAspect="1"/>
            </p:cNvPicPr>
            <p:nvPr/>
          </p:nvPicPr>
          <p:blipFill>
            <a:blip r:embed="rId11" cstate="print">
              <a:duotone>
                <a:prstClr val="black"/>
                <a:srgbClr val="B6FCEB">
                  <a:tint val="45000"/>
                  <a:satMod val="400000"/>
                </a:srgbClr>
              </a:duotone>
              <a:extLst>
                <a:ext uri="{BEBA8EAE-BF5A-486C-A8C5-ECC9F3942E4B}">
                  <a14:imgProps xmlns:a14="http://schemas.microsoft.com/office/drawing/2010/main">
                    <a14:imgLayer r:embed="rId12">
                      <a14:imgEffect>
                        <a14:colorTemperature colorTemp="4150"/>
                      </a14:imgEffect>
                      <a14:imgEffect>
                        <a14:saturation sat="73000"/>
                      </a14:imgEffect>
                      <a14:imgEffect>
                        <a14:brightnessContrast bright="41000" contrast="-11000"/>
                      </a14:imgEffect>
                    </a14:imgLayer>
                  </a14:imgProps>
                </a:ext>
                <a:ext uri="{28A0092B-C50C-407E-A947-70E740481C1C}">
                  <a14:useLocalDpi xmlns:a14="http://schemas.microsoft.com/office/drawing/2010/main" val="0"/>
                </a:ext>
              </a:extLst>
            </a:blip>
            <a:stretch>
              <a:fillRect/>
            </a:stretch>
          </p:blipFill>
          <p:spPr>
            <a:xfrm rot="1924108">
              <a:off x="6876819" y="2846129"/>
              <a:ext cx="268352" cy="209370"/>
            </a:xfrm>
            <a:prstGeom prst="rect">
              <a:avLst/>
            </a:prstGeom>
            <a:ln>
              <a:noFill/>
            </a:ln>
          </p:spPr>
        </p:pic>
        <p:pic>
          <p:nvPicPr>
            <p:cNvPr id="136" name="Picture 135"/>
            <p:cNvPicPr>
              <a:picLocks noChangeAspect="1"/>
            </p:cNvPicPr>
            <p:nvPr/>
          </p:nvPicPr>
          <p:blipFill>
            <a:blip r:embed="rId11" cstate="print">
              <a:duotone>
                <a:prstClr val="black"/>
                <a:srgbClr val="B6FCEB">
                  <a:tint val="45000"/>
                  <a:satMod val="400000"/>
                </a:srgbClr>
              </a:duotone>
              <a:extLst>
                <a:ext uri="{BEBA8EAE-BF5A-486C-A8C5-ECC9F3942E4B}">
                  <a14:imgProps xmlns:a14="http://schemas.microsoft.com/office/drawing/2010/main">
                    <a14:imgLayer r:embed="rId12">
                      <a14:imgEffect>
                        <a14:colorTemperature colorTemp="4150"/>
                      </a14:imgEffect>
                      <a14:imgEffect>
                        <a14:saturation sat="73000"/>
                      </a14:imgEffect>
                      <a14:imgEffect>
                        <a14:brightnessContrast bright="41000" contrast="-11000"/>
                      </a14:imgEffect>
                    </a14:imgLayer>
                  </a14:imgProps>
                </a:ext>
                <a:ext uri="{28A0092B-C50C-407E-A947-70E740481C1C}">
                  <a14:useLocalDpi xmlns:a14="http://schemas.microsoft.com/office/drawing/2010/main" val="0"/>
                </a:ext>
              </a:extLst>
            </a:blip>
            <a:stretch>
              <a:fillRect/>
            </a:stretch>
          </p:blipFill>
          <p:spPr>
            <a:xfrm rot="1924108">
              <a:off x="6700696" y="2847842"/>
              <a:ext cx="268352" cy="209370"/>
            </a:xfrm>
            <a:prstGeom prst="rect">
              <a:avLst/>
            </a:prstGeom>
            <a:ln>
              <a:noFill/>
            </a:ln>
          </p:spPr>
        </p:pic>
        <p:pic>
          <p:nvPicPr>
            <p:cNvPr id="137" name="Picture 136"/>
            <p:cNvPicPr>
              <a:picLocks noChangeAspect="1"/>
            </p:cNvPicPr>
            <p:nvPr/>
          </p:nvPicPr>
          <p:blipFill>
            <a:blip r:embed="rId11" cstate="print">
              <a:duotone>
                <a:prstClr val="black"/>
                <a:srgbClr val="B6FCEB">
                  <a:tint val="45000"/>
                  <a:satMod val="400000"/>
                </a:srgbClr>
              </a:duotone>
              <a:extLst>
                <a:ext uri="{BEBA8EAE-BF5A-486C-A8C5-ECC9F3942E4B}">
                  <a14:imgProps xmlns:a14="http://schemas.microsoft.com/office/drawing/2010/main">
                    <a14:imgLayer r:embed="rId12">
                      <a14:imgEffect>
                        <a14:colorTemperature colorTemp="4150"/>
                      </a14:imgEffect>
                      <a14:imgEffect>
                        <a14:saturation sat="73000"/>
                      </a14:imgEffect>
                      <a14:imgEffect>
                        <a14:brightnessContrast bright="41000" contrast="-11000"/>
                      </a14:imgEffect>
                    </a14:imgLayer>
                  </a14:imgProps>
                </a:ext>
                <a:ext uri="{28A0092B-C50C-407E-A947-70E740481C1C}">
                  <a14:useLocalDpi xmlns:a14="http://schemas.microsoft.com/office/drawing/2010/main" val="0"/>
                </a:ext>
              </a:extLst>
            </a:blip>
            <a:stretch>
              <a:fillRect/>
            </a:stretch>
          </p:blipFill>
          <p:spPr>
            <a:xfrm rot="1924108">
              <a:off x="6539385" y="2844819"/>
              <a:ext cx="268352" cy="209370"/>
            </a:xfrm>
            <a:prstGeom prst="rect">
              <a:avLst/>
            </a:prstGeom>
            <a:ln>
              <a:noFill/>
            </a:ln>
          </p:spPr>
        </p:pic>
        <p:pic>
          <p:nvPicPr>
            <p:cNvPr id="138" name="Picture 137"/>
            <p:cNvPicPr>
              <a:picLocks noChangeAspect="1"/>
            </p:cNvPicPr>
            <p:nvPr/>
          </p:nvPicPr>
          <p:blipFill>
            <a:blip r:embed="rId11" cstate="print">
              <a:duotone>
                <a:prstClr val="black"/>
                <a:srgbClr val="B6FCEB">
                  <a:tint val="45000"/>
                  <a:satMod val="400000"/>
                </a:srgbClr>
              </a:duotone>
              <a:extLst>
                <a:ext uri="{BEBA8EAE-BF5A-486C-A8C5-ECC9F3942E4B}">
                  <a14:imgProps xmlns:a14="http://schemas.microsoft.com/office/drawing/2010/main">
                    <a14:imgLayer r:embed="rId12">
                      <a14:imgEffect>
                        <a14:colorTemperature colorTemp="4150"/>
                      </a14:imgEffect>
                      <a14:imgEffect>
                        <a14:saturation sat="73000"/>
                      </a14:imgEffect>
                      <a14:imgEffect>
                        <a14:brightnessContrast bright="41000" contrast="-11000"/>
                      </a14:imgEffect>
                    </a14:imgLayer>
                  </a14:imgProps>
                </a:ext>
                <a:ext uri="{28A0092B-C50C-407E-A947-70E740481C1C}">
                  <a14:useLocalDpi xmlns:a14="http://schemas.microsoft.com/office/drawing/2010/main" val="0"/>
                </a:ext>
              </a:extLst>
            </a:blip>
            <a:stretch>
              <a:fillRect/>
            </a:stretch>
          </p:blipFill>
          <p:spPr>
            <a:xfrm rot="1924108">
              <a:off x="6376941" y="2838278"/>
              <a:ext cx="268352" cy="209370"/>
            </a:xfrm>
            <a:prstGeom prst="rect">
              <a:avLst/>
            </a:prstGeom>
            <a:ln>
              <a:noFill/>
            </a:ln>
          </p:spPr>
        </p:pic>
        <p:pic>
          <p:nvPicPr>
            <p:cNvPr id="139" name="Picture 138"/>
            <p:cNvPicPr>
              <a:picLocks noChangeAspect="1"/>
            </p:cNvPicPr>
            <p:nvPr/>
          </p:nvPicPr>
          <p:blipFill>
            <a:blip r:embed="rId11" cstate="print">
              <a:duotone>
                <a:prstClr val="black"/>
                <a:srgbClr val="B6FCEB">
                  <a:tint val="45000"/>
                  <a:satMod val="400000"/>
                </a:srgbClr>
              </a:duotone>
              <a:extLst>
                <a:ext uri="{BEBA8EAE-BF5A-486C-A8C5-ECC9F3942E4B}">
                  <a14:imgProps xmlns:a14="http://schemas.microsoft.com/office/drawing/2010/main">
                    <a14:imgLayer r:embed="rId12">
                      <a14:imgEffect>
                        <a14:colorTemperature colorTemp="4150"/>
                      </a14:imgEffect>
                      <a14:imgEffect>
                        <a14:saturation sat="73000"/>
                      </a14:imgEffect>
                      <a14:imgEffect>
                        <a14:brightnessContrast bright="41000" contrast="-11000"/>
                      </a14:imgEffect>
                    </a14:imgLayer>
                  </a14:imgProps>
                </a:ext>
                <a:ext uri="{28A0092B-C50C-407E-A947-70E740481C1C}">
                  <a14:useLocalDpi xmlns:a14="http://schemas.microsoft.com/office/drawing/2010/main" val="0"/>
                </a:ext>
              </a:extLst>
            </a:blip>
            <a:stretch>
              <a:fillRect/>
            </a:stretch>
          </p:blipFill>
          <p:spPr>
            <a:xfrm rot="1924108">
              <a:off x="6227205" y="2835255"/>
              <a:ext cx="268352" cy="209370"/>
            </a:xfrm>
            <a:prstGeom prst="rect">
              <a:avLst/>
            </a:prstGeom>
            <a:ln>
              <a:noFill/>
            </a:ln>
          </p:spPr>
        </p:pic>
        <p:pic>
          <p:nvPicPr>
            <p:cNvPr id="140" name="Picture 139"/>
            <p:cNvPicPr>
              <a:picLocks noChangeAspect="1"/>
            </p:cNvPicPr>
            <p:nvPr/>
          </p:nvPicPr>
          <p:blipFill>
            <a:blip r:embed="rId16" cstate="print">
              <a:duotone>
                <a:prstClr val="black"/>
                <a:srgbClr val="FFCCCC">
                  <a:tint val="45000"/>
                  <a:satMod val="400000"/>
                </a:srgbClr>
              </a:duotone>
              <a:extLst>
                <a:ext uri="{BEBA8EAE-BF5A-486C-A8C5-ECC9F3942E4B}">
                  <a14:imgProps xmlns:a14="http://schemas.microsoft.com/office/drawing/2010/main">
                    <a14:imgLayer r:embed="rId17">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5400000">
              <a:off x="7195495" y="420686"/>
              <a:ext cx="246682" cy="195204"/>
            </a:xfrm>
            <a:prstGeom prst="rect">
              <a:avLst/>
            </a:prstGeom>
          </p:spPr>
        </p:pic>
        <p:pic>
          <p:nvPicPr>
            <p:cNvPr id="141" name="Picture 140"/>
            <p:cNvPicPr>
              <a:picLocks noChangeAspect="1"/>
            </p:cNvPicPr>
            <p:nvPr/>
          </p:nvPicPr>
          <p:blipFill>
            <a:blip r:embed="rId16" cstate="print">
              <a:duotone>
                <a:prstClr val="black"/>
                <a:srgbClr val="FFCCCC">
                  <a:tint val="45000"/>
                  <a:satMod val="400000"/>
                </a:srgbClr>
              </a:duotone>
              <a:extLst>
                <a:ext uri="{BEBA8EAE-BF5A-486C-A8C5-ECC9F3942E4B}">
                  <a14:imgProps xmlns:a14="http://schemas.microsoft.com/office/drawing/2010/main">
                    <a14:imgLayer r:embed="rId17">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5400000">
              <a:off x="6966702" y="419029"/>
              <a:ext cx="246682" cy="195204"/>
            </a:xfrm>
            <a:prstGeom prst="rect">
              <a:avLst/>
            </a:prstGeom>
          </p:spPr>
        </p:pic>
        <p:pic>
          <p:nvPicPr>
            <p:cNvPr id="142" name="Picture 141"/>
            <p:cNvPicPr>
              <a:picLocks noChangeAspect="1"/>
            </p:cNvPicPr>
            <p:nvPr/>
          </p:nvPicPr>
          <p:blipFill>
            <a:blip r:embed="rId16" cstate="print">
              <a:duotone>
                <a:prstClr val="black"/>
                <a:srgbClr val="FFCCCC">
                  <a:tint val="45000"/>
                  <a:satMod val="400000"/>
                </a:srgbClr>
              </a:duotone>
              <a:extLst>
                <a:ext uri="{BEBA8EAE-BF5A-486C-A8C5-ECC9F3942E4B}">
                  <a14:imgProps xmlns:a14="http://schemas.microsoft.com/office/drawing/2010/main">
                    <a14:imgLayer r:embed="rId17">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5400000">
              <a:off x="6726475" y="420686"/>
              <a:ext cx="246682" cy="195204"/>
            </a:xfrm>
            <a:prstGeom prst="rect">
              <a:avLst/>
            </a:prstGeom>
          </p:spPr>
        </p:pic>
        <p:pic>
          <p:nvPicPr>
            <p:cNvPr id="143" name="Picture 142"/>
            <p:cNvPicPr>
              <a:picLocks noChangeAspect="1"/>
            </p:cNvPicPr>
            <p:nvPr/>
          </p:nvPicPr>
          <p:blipFill>
            <a:blip r:embed="rId16" cstate="print">
              <a:duotone>
                <a:prstClr val="black"/>
                <a:srgbClr val="FFCCCC">
                  <a:tint val="45000"/>
                  <a:satMod val="400000"/>
                </a:srgbClr>
              </a:duotone>
              <a:extLst>
                <a:ext uri="{BEBA8EAE-BF5A-486C-A8C5-ECC9F3942E4B}">
                  <a14:imgProps xmlns:a14="http://schemas.microsoft.com/office/drawing/2010/main">
                    <a14:imgLayer r:embed="rId17">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5400000">
              <a:off x="6512870" y="420484"/>
              <a:ext cx="246682" cy="195204"/>
            </a:xfrm>
            <a:prstGeom prst="rect">
              <a:avLst/>
            </a:prstGeom>
          </p:spPr>
        </p:pic>
        <p:pic>
          <p:nvPicPr>
            <p:cNvPr id="144" name="Picture 143"/>
            <p:cNvPicPr>
              <a:picLocks noChangeAspect="1"/>
            </p:cNvPicPr>
            <p:nvPr/>
          </p:nvPicPr>
          <p:blipFill>
            <a:blip r:embed="rId16" cstate="print">
              <a:duotone>
                <a:prstClr val="black"/>
                <a:srgbClr val="FFCCCC">
                  <a:tint val="45000"/>
                  <a:satMod val="400000"/>
                </a:srgbClr>
              </a:duotone>
              <a:extLst>
                <a:ext uri="{BEBA8EAE-BF5A-486C-A8C5-ECC9F3942E4B}">
                  <a14:imgProps xmlns:a14="http://schemas.microsoft.com/office/drawing/2010/main">
                    <a14:imgLayer r:embed="rId17">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5400000">
              <a:off x="6294237" y="418827"/>
              <a:ext cx="246682" cy="195204"/>
            </a:xfrm>
            <a:prstGeom prst="rect">
              <a:avLst/>
            </a:prstGeom>
          </p:spPr>
        </p:pic>
        <p:pic>
          <p:nvPicPr>
            <p:cNvPr id="145" name="Picture 144"/>
            <p:cNvPicPr>
              <a:picLocks noChangeAspect="1"/>
            </p:cNvPicPr>
            <p:nvPr/>
          </p:nvPicPr>
          <p:blipFill>
            <a:blip r:embed="rId16" cstate="print">
              <a:duotone>
                <a:prstClr val="black"/>
                <a:srgbClr val="FFCCCC">
                  <a:tint val="45000"/>
                  <a:satMod val="400000"/>
                </a:srgbClr>
              </a:duotone>
              <a:extLst>
                <a:ext uri="{BEBA8EAE-BF5A-486C-A8C5-ECC9F3942E4B}">
                  <a14:imgProps xmlns:a14="http://schemas.microsoft.com/office/drawing/2010/main">
                    <a14:imgLayer r:embed="rId17">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5400000">
              <a:off x="6084490" y="420484"/>
              <a:ext cx="246682" cy="195204"/>
            </a:xfrm>
            <a:prstGeom prst="rect">
              <a:avLst/>
            </a:prstGeom>
          </p:spPr>
        </p:pic>
        <p:pic>
          <p:nvPicPr>
            <p:cNvPr id="146" name="Picture 145"/>
            <p:cNvPicPr>
              <a:picLocks noChangeAspect="1"/>
            </p:cNvPicPr>
            <p:nvPr/>
          </p:nvPicPr>
          <p:blipFill rotWithShape="1">
            <a:blip r:embed="rId18" cstate="print">
              <a:extLst>
                <a:ext uri="{28A0092B-C50C-407E-A947-70E740481C1C}">
                  <a14:useLocalDpi xmlns:a14="http://schemas.microsoft.com/office/drawing/2010/main" val="0"/>
                </a:ext>
              </a:extLst>
            </a:blip>
            <a:srcRect r="58208" b="-11535"/>
            <a:stretch/>
          </p:blipFill>
          <p:spPr>
            <a:xfrm rot="5400000">
              <a:off x="5030528" y="715377"/>
              <a:ext cx="817533" cy="398978"/>
            </a:xfrm>
            <a:prstGeom prst="rect">
              <a:avLst/>
            </a:prstGeom>
          </p:spPr>
        </p:pic>
        <p:pic>
          <p:nvPicPr>
            <p:cNvPr id="147" name="Picture 146"/>
            <p:cNvPicPr>
              <a:picLocks noChangeAspect="1"/>
            </p:cNvPicPr>
            <p:nvPr/>
          </p:nvPicPr>
          <p:blipFill rotWithShape="1">
            <a:blip r:embed="rId19" cstate="print">
              <a:extLst>
                <a:ext uri="{28A0092B-C50C-407E-A947-70E740481C1C}">
                  <a14:useLocalDpi xmlns:a14="http://schemas.microsoft.com/office/drawing/2010/main" val="0"/>
                </a:ext>
              </a:extLst>
            </a:blip>
            <a:srcRect r="58208" b="-11535"/>
            <a:stretch/>
          </p:blipFill>
          <p:spPr>
            <a:xfrm rot="16200000">
              <a:off x="5034089" y="2403543"/>
              <a:ext cx="817533" cy="369014"/>
            </a:xfrm>
            <a:prstGeom prst="rect">
              <a:avLst/>
            </a:prstGeom>
          </p:spPr>
        </p:pic>
        <p:sp>
          <p:nvSpPr>
            <p:cNvPr id="148" name="TextBox 147"/>
            <p:cNvSpPr txBox="1"/>
            <p:nvPr/>
          </p:nvSpPr>
          <p:spPr>
            <a:xfrm rot="5400000">
              <a:off x="5717771" y="4972422"/>
              <a:ext cx="2476579" cy="471466"/>
            </a:xfrm>
            <a:prstGeom prst="rect">
              <a:avLst/>
            </a:prstGeom>
            <a:noFill/>
          </p:spPr>
          <p:txBody>
            <a:bodyPr wrap="none" rtlCol="0">
              <a:spAutoFit/>
            </a:bodyPr>
            <a:lstStyle/>
            <a:p>
              <a:r>
                <a:rPr lang="en-US" sz="2400" dirty="0">
                  <a:latin typeface="KG Two is Better Than One" panose="02000000000000000000" pitchFamily="2" charset="0"/>
                </a:rPr>
                <a:t>Teacher Contact Information</a:t>
              </a:r>
            </a:p>
          </p:txBody>
        </p:sp>
        <p:sp>
          <p:nvSpPr>
            <p:cNvPr id="149" name="TextBox 148"/>
            <p:cNvSpPr txBox="1"/>
            <p:nvPr/>
          </p:nvSpPr>
          <p:spPr>
            <a:xfrm rot="5400000">
              <a:off x="4182858" y="5076311"/>
              <a:ext cx="1564213" cy="471466"/>
            </a:xfrm>
            <a:prstGeom prst="rect">
              <a:avLst/>
            </a:prstGeom>
            <a:noFill/>
          </p:spPr>
          <p:txBody>
            <a:bodyPr wrap="none" rtlCol="0">
              <a:spAutoFit/>
            </a:bodyPr>
            <a:lstStyle/>
            <a:p>
              <a:r>
                <a:rPr lang="en-US" sz="2400" dirty="0">
                  <a:latin typeface="KG Two is Better Than One" panose="02000000000000000000" pitchFamily="2" charset="0"/>
                </a:rPr>
                <a:t>A Little About Me</a:t>
              </a:r>
            </a:p>
          </p:txBody>
        </p:sp>
        <p:pic>
          <p:nvPicPr>
            <p:cNvPr id="150" name="Picture 149"/>
            <p:cNvPicPr>
              <a:picLocks noChangeAspect="1"/>
            </p:cNvPicPr>
            <p:nvPr/>
          </p:nvPicPr>
          <p:blipFill rotWithShape="1">
            <a:blip r:embed="rId5" cstate="print">
              <a:extLst>
                <a:ext uri="{28A0092B-C50C-407E-A947-70E740481C1C}">
                  <a14:useLocalDpi xmlns:a14="http://schemas.microsoft.com/office/drawing/2010/main" val="0"/>
                </a:ext>
              </a:extLst>
            </a:blip>
            <a:srcRect l="10568" t="26627" r="66119" b="35869"/>
            <a:stretch/>
          </p:blipFill>
          <p:spPr>
            <a:xfrm rot="5400000">
              <a:off x="6131285" y="5005761"/>
              <a:ext cx="2738982" cy="192239"/>
            </a:xfrm>
            <a:prstGeom prst="rect">
              <a:avLst/>
            </a:prstGeom>
          </p:spPr>
        </p:pic>
        <p:pic>
          <p:nvPicPr>
            <p:cNvPr id="151" name="Picture 150"/>
            <p:cNvPicPr>
              <a:picLocks noChangeAspect="1"/>
            </p:cNvPicPr>
            <p:nvPr/>
          </p:nvPicPr>
          <p:blipFill rotWithShape="1">
            <a:blip r:embed="rId6" cstate="print">
              <a:extLst>
                <a:ext uri="{28A0092B-C50C-407E-A947-70E740481C1C}">
                  <a14:useLocalDpi xmlns:a14="http://schemas.microsoft.com/office/drawing/2010/main" val="0"/>
                </a:ext>
              </a:extLst>
            </a:blip>
            <a:srcRect l="10568" t="26627" r="11610" b="12572"/>
            <a:stretch/>
          </p:blipFill>
          <p:spPr>
            <a:xfrm>
              <a:off x="360320" y="3552683"/>
              <a:ext cx="7055135" cy="387773"/>
            </a:xfrm>
            <a:prstGeom prst="rect">
              <a:avLst/>
            </a:prstGeom>
          </p:spPr>
        </p:pic>
        <p:pic>
          <p:nvPicPr>
            <p:cNvPr id="152" name="Picture 151"/>
            <p:cNvPicPr>
              <a:picLocks noChangeAspect="1"/>
            </p:cNvPicPr>
            <p:nvPr/>
          </p:nvPicPr>
          <p:blipFill rotWithShape="1">
            <a:blip r:embed="rId6" cstate="print">
              <a:extLst>
                <a:ext uri="{28A0092B-C50C-407E-A947-70E740481C1C}">
                  <a14:useLocalDpi xmlns:a14="http://schemas.microsoft.com/office/drawing/2010/main" val="0"/>
                </a:ext>
              </a:extLst>
            </a:blip>
            <a:srcRect l="10568" t="26627" r="11610" b="12572"/>
            <a:stretch/>
          </p:blipFill>
          <p:spPr>
            <a:xfrm>
              <a:off x="363124" y="6254852"/>
              <a:ext cx="7052331" cy="387619"/>
            </a:xfrm>
            <a:prstGeom prst="rect">
              <a:avLst/>
            </a:prstGeom>
          </p:spPr>
        </p:pic>
        <p:pic>
          <p:nvPicPr>
            <p:cNvPr id="153" name="Picture 152"/>
            <p:cNvPicPr>
              <a:picLocks noChangeAspect="1"/>
            </p:cNvPicPr>
            <p:nvPr/>
          </p:nvPicPr>
          <p:blipFill rotWithShape="1">
            <a:blip r:embed="rId5" cstate="print">
              <a:extLst>
                <a:ext uri="{28A0092B-C50C-407E-A947-70E740481C1C}">
                  <a14:useLocalDpi xmlns:a14="http://schemas.microsoft.com/office/drawing/2010/main" val="0"/>
                </a:ext>
              </a:extLst>
            </a:blip>
            <a:srcRect l="10568" t="26627" r="66119" b="35869"/>
            <a:stretch/>
          </p:blipFill>
          <p:spPr>
            <a:xfrm rot="5400000">
              <a:off x="-971146" y="4958303"/>
              <a:ext cx="2738982" cy="192239"/>
            </a:xfrm>
            <a:prstGeom prst="rect">
              <a:avLst/>
            </a:prstGeom>
          </p:spPr>
        </p:pic>
        <p:sp>
          <p:nvSpPr>
            <p:cNvPr id="154" name="TextBox 153"/>
            <p:cNvSpPr txBox="1"/>
            <p:nvPr/>
          </p:nvSpPr>
          <p:spPr>
            <a:xfrm rot="5400000">
              <a:off x="1934381" y="4436248"/>
              <a:ext cx="1209883" cy="534328"/>
            </a:xfrm>
            <a:prstGeom prst="rect">
              <a:avLst/>
            </a:prstGeom>
            <a:noFill/>
          </p:spPr>
          <p:txBody>
            <a:bodyPr wrap="none" rtlCol="0">
              <a:spAutoFit/>
            </a:bodyPr>
            <a:lstStyle/>
            <a:p>
              <a:r>
                <a:rPr lang="en-US" sz="2800" dirty="0">
                  <a:latin typeface="KG Two is Better Than One" panose="02000000000000000000" pitchFamily="2" charset="0"/>
                </a:rPr>
                <a:t>Philosophy:</a:t>
              </a:r>
            </a:p>
          </p:txBody>
        </p:sp>
        <p:sp>
          <p:nvSpPr>
            <p:cNvPr id="155" name="TextBox 154"/>
            <p:cNvSpPr txBox="1"/>
            <p:nvPr/>
          </p:nvSpPr>
          <p:spPr>
            <a:xfrm rot="5400000">
              <a:off x="-139600" y="893770"/>
              <a:ext cx="2771559" cy="1540122"/>
            </a:xfrm>
            <a:prstGeom prst="rect">
              <a:avLst/>
            </a:prstGeom>
            <a:noFill/>
          </p:spPr>
          <p:txBody>
            <a:bodyPr wrap="square" rtlCol="0">
              <a:spAutoFit/>
            </a:bodyPr>
            <a:lstStyle/>
            <a:p>
              <a:pPr algn="ctr"/>
              <a:r>
                <a:rPr lang="en-US" sz="2800" dirty="0">
                  <a:effectLst>
                    <a:outerShdw blurRad="38100" dist="38100" dir="2700000" algn="tl">
                      <a:srgbClr val="000000">
                        <a:alpha val="43137"/>
                      </a:srgbClr>
                    </a:outerShdw>
                  </a:effectLst>
                  <a:latin typeface="Digs My Hart" panose="02000000000000000000" pitchFamily="2" charset="0"/>
                </a:rPr>
                <a:t>We love</a:t>
              </a:r>
            </a:p>
            <a:p>
              <a:pPr algn="ctr"/>
              <a:r>
                <a:rPr lang="en-US" sz="3200" dirty="0">
                  <a:effectLst>
                    <a:outerShdw blurRad="38100" dist="38100" dir="2700000" algn="tl">
                      <a:srgbClr val="000000">
                        <a:alpha val="43137"/>
                      </a:srgbClr>
                    </a:outerShdw>
                  </a:effectLst>
                  <a:latin typeface="KG Payphone" panose="02000000000000000000" pitchFamily="2" charset="0"/>
                </a:rPr>
                <a:t>SECOND </a:t>
              </a:r>
            </a:p>
            <a:p>
              <a:pPr algn="ctr"/>
              <a:r>
                <a:rPr lang="en-US" sz="3200" dirty="0">
                  <a:effectLst>
                    <a:outerShdw blurRad="38100" dist="38100" dir="2700000" algn="tl">
                      <a:srgbClr val="000000">
                        <a:alpha val="43137"/>
                      </a:srgbClr>
                    </a:outerShdw>
                  </a:effectLst>
                  <a:latin typeface="KG Payphone" panose="02000000000000000000" pitchFamily="2" charset="0"/>
                </a:rPr>
                <a:t>GRADE!</a:t>
              </a:r>
              <a:endParaRPr lang="en-US" dirty="0">
                <a:effectLst>
                  <a:outerShdw blurRad="38100" dist="38100" dir="2700000" algn="tl">
                    <a:srgbClr val="000000">
                      <a:alpha val="43137"/>
                    </a:srgbClr>
                  </a:outerShdw>
                </a:effectLst>
                <a:latin typeface="KG Payphone" panose="02000000000000000000" pitchFamily="2" charset="0"/>
              </a:endParaRPr>
            </a:p>
          </p:txBody>
        </p:sp>
        <p:sp>
          <p:nvSpPr>
            <p:cNvPr id="156" name="TextBox 155"/>
            <p:cNvSpPr txBox="1"/>
            <p:nvPr/>
          </p:nvSpPr>
          <p:spPr>
            <a:xfrm rot="5400000">
              <a:off x="6563705" y="7714474"/>
              <a:ext cx="997554" cy="482925"/>
            </a:xfrm>
            <a:prstGeom prst="rect">
              <a:avLst/>
            </a:prstGeom>
            <a:noFill/>
          </p:spPr>
          <p:txBody>
            <a:bodyPr wrap="none" rtlCol="0">
              <a:spAutoFit/>
            </a:bodyPr>
            <a:lstStyle/>
            <a:p>
              <a:r>
                <a:rPr lang="en-US" sz="2473" dirty="0">
                  <a:latin typeface="KG Two is Better Than One" panose="02000000000000000000" pitchFamily="2" charset="0"/>
                </a:rPr>
                <a:t>Birthdays</a:t>
              </a:r>
              <a:endParaRPr lang="en-US" sz="2164" dirty="0">
                <a:latin typeface="KG Two is Better Than One" panose="02000000000000000000" pitchFamily="2" charset="0"/>
              </a:endParaRPr>
            </a:p>
          </p:txBody>
        </p:sp>
        <p:pic>
          <p:nvPicPr>
            <p:cNvPr id="157" name="Picture 15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flipH="1">
              <a:off x="5142339" y="9129607"/>
              <a:ext cx="548600" cy="624528"/>
            </a:xfrm>
            <a:prstGeom prst="rect">
              <a:avLst/>
            </a:prstGeom>
          </p:spPr>
        </p:pic>
        <p:sp>
          <p:nvSpPr>
            <p:cNvPr id="158" name="TextBox 157"/>
            <p:cNvSpPr txBox="1"/>
            <p:nvPr/>
          </p:nvSpPr>
          <p:spPr>
            <a:xfrm rot="5400000">
              <a:off x="4491463" y="8444774"/>
              <a:ext cx="1664844" cy="482925"/>
            </a:xfrm>
            <a:prstGeom prst="rect">
              <a:avLst/>
            </a:prstGeom>
            <a:noFill/>
          </p:spPr>
          <p:txBody>
            <a:bodyPr wrap="none" rtlCol="0">
              <a:spAutoFit/>
            </a:bodyPr>
            <a:lstStyle/>
            <a:p>
              <a:r>
                <a:rPr lang="en-US" sz="2473" dirty="0">
                  <a:latin typeface="KG Two is Better Than One" panose="02000000000000000000" pitchFamily="2" charset="0"/>
                </a:rPr>
                <a:t>Summer Birthdays</a:t>
              </a:r>
            </a:p>
          </p:txBody>
        </p:sp>
        <p:pic>
          <p:nvPicPr>
            <p:cNvPr id="159" name="Picture 15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flipH="1">
              <a:off x="3441519" y="7031448"/>
              <a:ext cx="548600" cy="624528"/>
            </a:xfrm>
            <a:prstGeom prst="rect">
              <a:avLst/>
            </a:prstGeom>
          </p:spPr>
        </p:pic>
        <p:sp>
          <p:nvSpPr>
            <p:cNvPr id="160" name="TextBox 159"/>
            <p:cNvSpPr txBox="1"/>
            <p:nvPr/>
          </p:nvSpPr>
          <p:spPr>
            <a:xfrm rot="5400000">
              <a:off x="3142234" y="7450135"/>
              <a:ext cx="839210" cy="482925"/>
            </a:xfrm>
            <a:prstGeom prst="rect">
              <a:avLst/>
            </a:prstGeom>
            <a:noFill/>
          </p:spPr>
          <p:txBody>
            <a:bodyPr wrap="none" rtlCol="0">
              <a:spAutoFit/>
            </a:bodyPr>
            <a:lstStyle/>
            <a:p>
              <a:r>
                <a:rPr lang="en-US" sz="2473" dirty="0">
                  <a:latin typeface="KG Two is Better Than One" panose="02000000000000000000" pitchFamily="2" charset="0"/>
                </a:rPr>
                <a:t>Specials</a:t>
              </a:r>
            </a:p>
          </p:txBody>
        </p:sp>
        <p:sp>
          <p:nvSpPr>
            <p:cNvPr id="161" name="TextBox 160"/>
            <p:cNvSpPr txBox="1"/>
            <p:nvPr/>
          </p:nvSpPr>
          <p:spPr>
            <a:xfrm rot="5400000">
              <a:off x="4760941" y="4336197"/>
              <a:ext cx="2434117" cy="1555838"/>
            </a:xfrm>
            <a:prstGeom prst="rect">
              <a:avLst/>
            </a:prstGeom>
            <a:noFill/>
          </p:spPr>
          <p:txBody>
            <a:bodyPr wrap="square" rtlCol="0">
              <a:spAutoFit/>
            </a:bodyPr>
            <a:lstStyle/>
            <a:p>
              <a:r>
                <a:rPr lang="en-US" sz="1200" b="1" dirty="0">
                  <a:latin typeface="KG Payphone" panose="02000000000000000000" pitchFamily="2" charset="0"/>
                </a:rPr>
                <a:t>Miss Straub</a:t>
              </a:r>
            </a:p>
            <a:p>
              <a:r>
                <a:rPr lang="en-US" sz="1100" dirty="0">
                  <a:latin typeface="KG Payphone" panose="02000000000000000000" pitchFamily="2" charset="0"/>
                </a:rPr>
                <a:t>lstraub@notredamebuffalo.org</a:t>
              </a:r>
            </a:p>
            <a:p>
              <a:r>
                <a:rPr lang="en-US" sz="1200" dirty="0">
                  <a:latin typeface="KG Payphone" panose="02000000000000000000" pitchFamily="2" charset="0"/>
                </a:rPr>
                <a:t>(716) 824-0726 </a:t>
              </a:r>
              <a:r>
                <a:rPr lang="en-US" sz="1000" dirty="0">
                  <a:latin typeface="KG Payphone" panose="02000000000000000000" pitchFamily="2" charset="0"/>
                </a:rPr>
                <a:t>(office)</a:t>
              </a:r>
            </a:p>
            <a:p>
              <a:r>
                <a:rPr lang="en-US" sz="1000" dirty="0">
                  <a:latin typeface="KG Payphone" panose="02000000000000000000" pitchFamily="2" charset="0"/>
                </a:rPr>
                <a:t>www.missstraub.weebly.com</a:t>
              </a:r>
            </a:p>
            <a:p>
              <a:endParaRPr lang="en-US" sz="1200" dirty="0">
                <a:latin typeface="KG Payphone" panose="02000000000000000000" pitchFamily="2" charset="0"/>
              </a:endParaRPr>
            </a:p>
            <a:p>
              <a:r>
                <a:rPr lang="en-US" sz="1200" dirty="0">
                  <a:latin typeface="KG Payphone" panose="02000000000000000000" pitchFamily="2" charset="0"/>
                </a:rPr>
                <a:t>Please don’t hesitate to contact me with any questions!</a:t>
              </a:r>
            </a:p>
          </p:txBody>
        </p:sp>
        <p:sp>
          <p:nvSpPr>
            <p:cNvPr id="162" name="Rectangle 161"/>
            <p:cNvSpPr/>
            <p:nvPr/>
          </p:nvSpPr>
          <p:spPr>
            <a:xfrm rot="5400000">
              <a:off x="2649023" y="4136806"/>
              <a:ext cx="2310564" cy="1823002"/>
            </a:xfrm>
            <a:prstGeom prst="rect">
              <a:avLst/>
            </a:prstGeom>
          </p:spPr>
          <p:txBody>
            <a:bodyPr wrap="square">
              <a:spAutoFit/>
            </a:bodyPr>
            <a:lstStyle/>
            <a:p>
              <a:r>
                <a:rPr lang="en-US" sz="1100" dirty="0">
                  <a:solidFill>
                    <a:srgbClr val="000000"/>
                  </a:solidFill>
                  <a:latin typeface="KG Payphone" panose="02000000000000000000" pitchFamily="2" charset="0"/>
                </a:rPr>
                <a:t> I have taught 2</a:t>
              </a:r>
              <a:r>
                <a:rPr lang="en-US" sz="1100" baseline="30000" dirty="0">
                  <a:solidFill>
                    <a:srgbClr val="000000"/>
                  </a:solidFill>
                  <a:latin typeface="KG Payphone" panose="02000000000000000000" pitchFamily="2" charset="0"/>
                </a:rPr>
                <a:t>nd</a:t>
              </a:r>
              <a:r>
                <a:rPr lang="en-US" sz="1100" dirty="0">
                  <a:solidFill>
                    <a:srgbClr val="000000"/>
                  </a:solidFill>
                  <a:latin typeface="KG Payphone" panose="02000000000000000000" pitchFamily="2" charset="0"/>
                </a:rPr>
                <a:t> grade at Notre Dame Academy for 7 years.!  Before that I worked at Summit Educational Resources (a school for children with developmental disabilities) as well as tutored with the Huntington Learning Center.  (I am also getting married in October! :0) </a:t>
              </a:r>
            </a:p>
          </p:txBody>
        </p:sp>
        <p:sp>
          <p:nvSpPr>
            <p:cNvPr id="163" name="Rectangle 162"/>
            <p:cNvSpPr/>
            <p:nvPr/>
          </p:nvSpPr>
          <p:spPr>
            <a:xfrm rot="5400000">
              <a:off x="127350" y="4132260"/>
              <a:ext cx="2357728" cy="1980157"/>
            </a:xfrm>
            <a:prstGeom prst="rect">
              <a:avLst/>
            </a:prstGeom>
          </p:spPr>
          <p:txBody>
            <a:bodyPr wrap="square">
              <a:spAutoFit/>
            </a:bodyPr>
            <a:lstStyle/>
            <a:p>
              <a:r>
                <a:rPr lang="en-US" sz="1200" dirty="0">
                  <a:solidFill>
                    <a:srgbClr val="000000"/>
                  </a:solidFill>
                  <a:latin typeface="KG Payphone" panose="02000000000000000000" pitchFamily="2" charset="0"/>
                </a:rPr>
                <a:t>Education works best as a team – parents and teachers working together to support the child.  Therefore the lines of communication should be open to aid success.  Work reinforced at home will help your child work to their best ability as well.</a:t>
              </a:r>
            </a:p>
          </p:txBody>
        </p:sp>
        <p:sp>
          <p:nvSpPr>
            <p:cNvPr id="164" name="TextBox 163"/>
            <p:cNvSpPr txBox="1"/>
            <p:nvPr/>
          </p:nvSpPr>
          <p:spPr>
            <a:xfrm rot="5400000">
              <a:off x="4925263" y="8059062"/>
              <a:ext cx="2434117" cy="1304389"/>
            </a:xfrm>
            <a:prstGeom prst="rect">
              <a:avLst/>
            </a:prstGeom>
            <a:noFill/>
          </p:spPr>
          <p:txBody>
            <a:bodyPr wrap="square" rtlCol="0">
              <a:spAutoFit/>
            </a:bodyPr>
            <a:lstStyle/>
            <a:p>
              <a:r>
                <a:rPr lang="en-US" sz="1100" dirty="0">
                  <a:latin typeface="KG Payphone" panose="02000000000000000000" pitchFamily="2" charset="0"/>
                </a:rPr>
                <a:t>Love to celebrate!!  </a:t>
              </a:r>
              <a:r>
                <a:rPr lang="en-US" sz="1100" b="1" u="sng" dirty="0">
                  <a:latin typeface="KG Payphone" panose="02000000000000000000" pitchFamily="2" charset="0"/>
                </a:rPr>
                <a:t>Please let me know ahead of time</a:t>
              </a:r>
              <a:r>
                <a:rPr lang="en-US" sz="1100" dirty="0">
                  <a:latin typeface="KG Payphone" panose="02000000000000000000" pitchFamily="2" charset="0"/>
                </a:rPr>
                <a:t> if you would like to send in treats so we can account for allergies and scheduling..  Also please ensure treats have the supplies needed, precut, etc.</a:t>
              </a:r>
            </a:p>
          </p:txBody>
        </p:sp>
        <p:sp>
          <p:nvSpPr>
            <p:cNvPr id="165" name="TextBox 164"/>
            <p:cNvSpPr txBox="1"/>
            <p:nvPr/>
          </p:nvSpPr>
          <p:spPr>
            <a:xfrm rot="5400000">
              <a:off x="1069470" y="8423861"/>
              <a:ext cx="1335671" cy="482925"/>
            </a:xfrm>
            <a:prstGeom prst="rect">
              <a:avLst/>
            </a:prstGeom>
            <a:noFill/>
          </p:spPr>
          <p:txBody>
            <a:bodyPr wrap="none" rtlCol="0">
              <a:spAutoFit/>
            </a:bodyPr>
            <a:lstStyle/>
            <a:p>
              <a:r>
                <a:rPr lang="en-US" sz="2473" dirty="0">
                  <a:latin typeface="KG Two is Better Than One" panose="02000000000000000000" pitchFamily="2" charset="0"/>
                </a:rPr>
                <a:t>Lunch /Snack</a:t>
              </a:r>
            </a:p>
          </p:txBody>
        </p:sp>
        <p:pic>
          <p:nvPicPr>
            <p:cNvPr id="166" name="Picture 165"/>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rot="5400000">
              <a:off x="5175693" y="3954418"/>
              <a:ext cx="221159" cy="163106"/>
            </a:xfrm>
            <a:prstGeom prst="rect">
              <a:avLst/>
            </a:prstGeom>
          </p:spPr>
        </p:pic>
        <p:pic>
          <p:nvPicPr>
            <p:cNvPr id="167" name="Picture 166"/>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rot="5400000">
              <a:off x="5173417" y="4089153"/>
              <a:ext cx="221159" cy="163106"/>
            </a:xfrm>
            <a:prstGeom prst="rect">
              <a:avLst/>
            </a:prstGeom>
          </p:spPr>
        </p:pic>
        <p:pic>
          <p:nvPicPr>
            <p:cNvPr id="168" name="Picture 167"/>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rot="5400000">
              <a:off x="5174776" y="4236384"/>
              <a:ext cx="221159" cy="163106"/>
            </a:xfrm>
            <a:prstGeom prst="rect">
              <a:avLst/>
            </a:prstGeom>
          </p:spPr>
        </p:pic>
        <p:pic>
          <p:nvPicPr>
            <p:cNvPr id="169" name="Picture 168"/>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rot="5400000">
              <a:off x="5172500" y="4381279"/>
              <a:ext cx="221159" cy="163106"/>
            </a:xfrm>
            <a:prstGeom prst="rect">
              <a:avLst/>
            </a:prstGeom>
          </p:spPr>
        </p:pic>
        <p:pic>
          <p:nvPicPr>
            <p:cNvPr id="170" name="Picture 169"/>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rot="5400000">
              <a:off x="5176610" y="4534361"/>
              <a:ext cx="221159" cy="163106"/>
            </a:xfrm>
            <a:prstGeom prst="rect">
              <a:avLst/>
            </a:prstGeom>
          </p:spPr>
        </p:pic>
        <p:pic>
          <p:nvPicPr>
            <p:cNvPr id="171" name="Picture 170"/>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rot="5400000">
              <a:off x="5174334" y="4675192"/>
              <a:ext cx="221159" cy="163106"/>
            </a:xfrm>
            <a:prstGeom prst="rect">
              <a:avLst/>
            </a:prstGeom>
          </p:spPr>
        </p:pic>
        <p:pic>
          <p:nvPicPr>
            <p:cNvPr id="172" name="Picture 171"/>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rot="5400000">
              <a:off x="5175693" y="4822423"/>
              <a:ext cx="221159" cy="163106"/>
            </a:xfrm>
            <a:prstGeom prst="rect">
              <a:avLst/>
            </a:prstGeom>
          </p:spPr>
        </p:pic>
        <p:pic>
          <p:nvPicPr>
            <p:cNvPr id="173" name="Picture 172"/>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rot="5400000">
              <a:off x="5172044" y="4979770"/>
              <a:ext cx="221159" cy="163106"/>
            </a:xfrm>
            <a:prstGeom prst="rect">
              <a:avLst/>
            </a:prstGeom>
          </p:spPr>
        </p:pic>
        <p:pic>
          <p:nvPicPr>
            <p:cNvPr id="174" name="Picture 173"/>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rot="5400000">
              <a:off x="2809473" y="5326461"/>
              <a:ext cx="221159" cy="163106"/>
            </a:xfrm>
            <a:prstGeom prst="rect">
              <a:avLst/>
            </a:prstGeom>
          </p:spPr>
        </p:pic>
        <p:pic>
          <p:nvPicPr>
            <p:cNvPr id="175" name="Picture 174"/>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rot="5400000">
              <a:off x="2813894" y="5475449"/>
              <a:ext cx="221159" cy="163106"/>
            </a:xfrm>
            <a:prstGeom prst="rect">
              <a:avLst/>
            </a:prstGeom>
          </p:spPr>
        </p:pic>
        <p:pic>
          <p:nvPicPr>
            <p:cNvPr id="176" name="Picture 175"/>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rot="5400000">
              <a:off x="2811618" y="5620344"/>
              <a:ext cx="221159" cy="163106"/>
            </a:xfrm>
            <a:prstGeom prst="rect">
              <a:avLst/>
            </a:prstGeom>
          </p:spPr>
        </p:pic>
        <p:pic>
          <p:nvPicPr>
            <p:cNvPr id="177" name="Picture 176"/>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rot="5400000">
              <a:off x="2815728" y="5773426"/>
              <a:ext cx="221159" cy="163106"/>
            </a:xfrm>
            <a:prstGeom prst="rect">
              <a:avLst/>
            </a:prstGeom>
          </p:spPr>
        </p:pic>
        <p:pic>
          <p:nvPicPr>
            <p:cNvPr id="178" name="Picture 177"/>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rot="5400000">
              <a:off x="2817262" y="5923401"/>
              <a:ext cx="221159" cy="163106"/>
            </a:xfrm>
            <a:prstGeom prst="rect">
              <a:avLst/>
            </a:prstGeom>
          </p:spPr>
        </p:pic>
        <p:pic>
          <p:nvPicPr>
            <p:cNvPr id="179" name="Picture 178"/>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rot="5400000">
              <a:off x="2814811" y="6063012"/>
              <a:ext cx="221159" cy="163106"/>
            </a:xfrm>
            <a:prstGeom prst="rect">
              <a:avLst/>
            </a:prstGeom>
          </p:spPr>
        </p:pic>
        <p:pic>
          <p:nvPicPr>
            <p:cNvPr id="180" name="Picture 179"/>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rot="5400000">
              <a:off x="2815839" y="6221805"/>
              <a:ext cx="221159" cy="163106"/>
            </a:xfrm>
            <a:prstGeom prst="rect">
              <a:avLst/>
            </a:prstGeom>
          </p:spPr>
        </p:pic>
        <p:pic>
          <p:nvPicPr>
            <p:cNvPr id="181" name="Picture 180"/>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rot="5400000">
              <a:off x="7172667" y="8691043"/>
              <a:ext cx="225585" cy="166370"/>
            </a:xfrm>
            <a:prstGeom prst="rect">
              <a:avLst/>
            </a:prstGeom>
          </p:spPr>
        </p:pic>
        <p:pic>
          <p:nvPicPr>
            <p:cNvPr id="182" name="Picture 181"/>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rot="5400000">
              <a:off x="7173194" y="8852334"/>
              <a:ext cx="221159" cy="163106"/>
            </a:xfrm>
            <a:prstGeom prst="rect">
              <a:avLst/>
            </a:prstGeom>
          </p:spPr>
        </p:pic>
        <p:pic>
          <p:nvPicPr>
            <p:cNvPr id="183" name="Picture 182"/>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rot="5400000">
              <a:off x="7170918" y="8997229"/>
              <a:ext cx="221159" cy="163106"/>
            </a:xfrm>
            <a:prstGeom prst="rect">
              <a:avLst/>
            </a:prstGeom>
          </p:spPr>
        </p:pic>
        <p:pic>
          <p:nvPicPr>
            <p:cNvPr id="184" name="Picture 183"/>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rot="5400000">
              <a:off x="7175028" y="9150311"/>
              <a:ext cx="221159" cy="163106"/>
            </a:xfrm>
            <a:prstGeom prst="rect">
              <a:avLst/>
            </a:prstGeom>
          </p:spPr>
        </p:pic>
        <p:pic>
          <p:nvPicPr>
            <p:cNvPr id="185" name="Picture 184"/>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rot="5400000">
              <a:off x="7172752" y="9285046"/>
              <a:ext cx="221159" cy="163106"/>
            </a:xfrm>
            <a:prstGeom prst="rect">
              <a:avLst/>
            </a:prstGeom>
          </p:spPr>
        </p:pic>
        <p:pic>
          <p:nvPicPr>
            <p:cNvPr id="186" name="Picture 185"/>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rot="5400000">
              <a:off x="7174111" y="9432277"/>
              <a:ext cx="221159" cy="163106"/>
            </a:xfrm>
            <a:prstGeom prst="rect">
              <a:avLst/>
            </a:prstGeom>
          </p:spPr>
        </p:pic>
        <p:pic>
          <p:nvPicPr>
            <p:cNvPr id="187" name="Picture 186"/>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rot="5400000">
              <a:off x="7171835" y="9577172"/>
              <a:ext cx="221159" cy="163106"/>
            </a:xfrm>
            <a:prstGeom prst="rect">
              <a:avLst/>
            </a:prstGeom>
          </p:spPr>
        </p:pic>
        <p:pic>
          <p:nvPicPr>
            <p:cNvPr id="188" name="Picture 187"/>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rot="5400000">
              <a:off x="5363980" y="7066614"/>
              <a:ext cx="221159" cy="163106"/>
            </a:xfrm>
            <a:prstGeom prst="rect">
              <a:avLst/>
            </a:prstGeom>
          </p:spPr>
        </p:pic>
        <p:pic>
          <p:nvPicPr>
            <p:cNvPr id="189" name="Picture 188"/>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rot="5400000">
              <a:off x="5375902" y="7228486"/>
              <a:ext cx="221159" cy="163106"/>
            </a:xfrm>
            <a:prstGeom prst="rect">
              <a:avLst/>
            </a:prstGeom>
          </p:spPr>
        </p:pic>
        <p:pic>
          <p:nvPicPr>
            <p:cNvPr id="190" name="Picture 189"/>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rot="5400000">
              <a:off x="5373626" y="7373381"/>
              <a:ext cx="221159" cy="163106"/>
            </a:xfrm>
            <a:prstGeom prst="rect">
              <a:avLst/>
            </a:prstGeom>
          </p:spPr>
        </p:pic>
        <p:pic>
          <p:nvPicPr>
            <p:cNvPr id="191" name="Picture 190"/>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rot="5400000">
              <a:off x="5377736" y="7526463"/>
              <a:ext cx="221159" cy="163106"/>
            </a:xfrm>
            <a:prstGeom prst="rect">
              <a:avLst/>
            </a:prstGeom>
          </p:spPr>
        </p:pic>
        <p:pic>
          <p:nvPicPr>
            <p:cNvPr id="192" name="Picture 191"/>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rot="5400000">
              <a:off x="5375460" y="7661198"/>
              <a:ext cx="221159" cy="163106"/>
            </a:xfrm>
            <a:prstGeom prst="rect">
              <a:avLst/>
            </a:prstGeom>
          </p:spPr>
        </p:pic>
        <p:pic>
          <p:nvPicPr>
            <p:cNvPr id="193" name="Picture 192"/>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rot="5400000">
              <a:off x="5376819" y="7808429"/>
              <a:ext cx="221159" cy="163106"/>
            </a:xfrm>
            <a:prstGeom prst="rect">
              <a:avLst/>
            </a:prstGeom>
          </p:spPr>
        </p:pic>
        <p:pic>
          <p:nvPicPr>
            <p:cNvPr id="194" name="Picture 193"/>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rot="5400000">
              <a:off x="5374543" y="7953324"/>
              <a:ext cx="221159" cy="163106"/>
            </a:xfrm>
            <a:prstGeom prst="rect">
              <a:avLst/>
            </a:prstGeom>
          </p:spPr>
        </p:pic>
        <p:pic>
          <p:nvPicPr>
            <p:cNvPr id="195" name="Picture 194"/>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rot="5400000">
              <a:off x="1705917" y="6982642"/>
              <a:ext cx="225585" cy="166370"/>
            </a:xfrm>
            <a:prstGeom prst="rect">
              <a:avLst/>
            </a:prstGeom>
          </p:spPr>
        </p:pic>
        <p:pic>
          <p:nvPicPr>
            <p:cNvPr id="196" name="Picture 195"/>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rot="5400000">
              <a:off x="1706444" y="7143933"/>
              <a:ext cx="221159" cy="163106"/>
            </a:xfrm>
            <a:prstGeom prst="rect">
              <a:avLst/>
            </a:prstGeom>
          </p:spPr>
        </p:pic>
        <p:pic>
          <p:nvPicPr>
            <p:cNvPr id="197" name="Picture 196"/>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rot="5400000">
              <a:off x="1704168" y="7288828"/>
              <a:ext cx="221159" cy="163106"/>
            </a:xfrm>
            <a:prstGeom prst="rect">
              <a:avLst/>
            </a:prstGeom>
          </p:spPr>
        </p:pic>
        <p:pic>
          <p:nvPicPr>
            <p:cNvPr id="198" name="Picture 197"/>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rot="5400000">
              <a:off x="1708278" y="7441910"/>
              <a:ext cx="221159" cy="163106"/>
            </a:xfrm>
            <a:prstGeom prst="rect">
              <a:avLst/>
            </a:prstGeom>
          </p:spPr>
        </p:pic>
        <p:pic>
          <p:nvPicPr>
            <p:cNvPr id="199" name="Picture 198"/>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rot="5400000">
              <a:off x="1706002" y="7576645"/>
              <a:ext cx="221159" cy="163106"/>
            </a:xfrm>
            <a:prstGeom prst="rect">
              <a:avLst/>
            </a:prstGeom>
          </p:spPr>
        </p:pic>
        <p:pic>
          <p:nvPicPr>
            <p:cNvPr id="200" name="Picture 199"/>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rot="5400000">
              <a:off x="1708278" y="7710495"/>
              <a:ext cx="221159" cy="163106"/>
            </a:xfrm>
            <a:prstGeom prst="rect">
              <a:avLst/>
            </a:prstGeom>
          </p:spPr>
        </p:pic>
        <p:pic>
          <p:nvPicPr>
            <p:cNvPr id="201" name="Picture 200"/>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rot="5400000">
              <a:off x="3728495" y="8663185"/>
              <a:ext cx="225585" cy="166370"/>
            </a:xfrm>
            <a:prstGeom prst="rect">
              <a:avLst/>
            </a:prstGeom>
          </p:spPr>
        </p:pic>
        <p:pic>
          <p:nvPicPr>
            <p:cNvPr id="202" name="Picture 201"/>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rot="5400000">
              <a:off x="3729022" y="8824476"/>
              <a:ext cx="221159" cy="163106"/>
            </a:xfrm>
            <a:prstGeom prst="rect">
              <a:avLst/>
            </a:prstGeom>
          </p:spPr>
        </p:pic>
        <p:pic>
          <p:nvPicPr>
            <p:cNvPr id="203" name="Picture 202"/>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rot="5400000">
              <a:off x="3726746" y="8975467"/>
              <a:ext cx="221159" cy="163106"/>
            </a:xfrm>
            <a:prstGeom prst="rect">
              <a:avLst/>
            </a:prstGeom>
          </p:spPr>
        </p:pic>
        <p:pic>
          <p:nvPicPr>
            <p:cNvPr id="204" name="Picture 203"/>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rot="5400000">
              <a:off x="3730856" y="9134645"/>
              <a:ext cx="221159" cy="163106"/>
            </a:xfrm>
            <a:prstGeom prst="rect">
              <a:avLst/>
            </a:prstGeom>
          </p:spPr>
        </p:pic>
        <p:pic>
          <p:nvPicPr>
            <p:cNvPr id="205" name="Picture 204"/>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rot="5400000">
              <a:off x="3728580" y="9281572"/>
              <a:ext cx="221159" cy="163106"/>
            </a:xfrm>
            <a:prstGeom prst="rect">
              <a:avLst/>
            </a:prstGeom>
          </p:spPr>
        </p:pic>
        <p:pic>
          <p:nvPicPr>
            <p:cNvPr id="206" name="Picture 205"/>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rot="5400000">
              <a:off x="3729939" y="9422707"/>
              <a:ext cx="221159" cy="163106"/>
            </a:xfrm>
            <a:prstGeom prst="rect">
              <a:avLst/>
            </a:prstGeom>
          </p:spPr>
        </p:pic>
        <p:pic>
          <p:nvPicPr>
            <p:cNvPr id="207" name="Picture 206"/>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rot="5400000">
              <a:off x="3718519" y="9567602"/>
              <a:ext cx="221159" cy="163106"/>
            </a:xfrm>
            <a:prstGeom prst="rect">
              <a:avLst/>
            </a:prstGeom>
          </p:spPr>
        </p:pic>
        <p:sp>
          <p:nvSpPr>
            <p:cNvPr id="208" name="TextBox 207"/>
            <p:cNvSpPr txBox="1"/>
            <p:nvPr/>
          </p:nvSpPr>
          <p:spPr>
            <a:xfrm rot="5400000">
              <a:off x="3220161" y="7802519"/>
              <a:ext cx="2434117" cy="1304389"/>
            </a:xfrm>
            <a:prstGeom prst="rect">
              <a:avLst/>
            </a:prstGeom>
            <a:noFill/>
          </p:spPr>
          <p:txBody>
            <a:bodyPr wrap="square" rtlCol="0">
              <a:spAutoFit/>
            </a:bodyPr>
            <a:lstStyle/>
            <a:p>
              <a:r>
                <a:rPr lang="en-US" sz="1100" dirty="0">
                  <a:latin typeface="KG Payphone" panose="02000000000000000000" pitchFamily="2" charset="0"/>
                </a:rPr>
                <a:t>We will celebrate all summer birthdays in June.  I will contact the parents and give a choice of something specific to bring in so we don’t end up with too much food.  Everyone still gets to celebrate!</a:t>
              </a:r>
            </a:p>
          </p:txBody>
        </p:sp>
        <p:sp>
          <p:nvSpPr>
            <p:cNvPr id="209" name="TextBox 208"/>
            <p:cNvSpPr txBox="1"/>
            <p:nvPr/>
          </p:nvSpPr>
          <p:spPr>
            <a:xfrm rot="5400000">
              <a:off x="1336175" y="7737426"/>
              <a:ext cx="2653187" cy="1414398"/>
            </a:xfrm>
            <a:prstGeom prst="rect">
              <a:avLst/>
            </a:prstGeom>
            <a:noFill/>
          </p:spPr>
          <p:txBody>
            <a:bodyPr wrap="square" rtlCol="0">
              <a:spAutoFit/>
            </a:bodyPr>
            <a:lstStyle/>
            <a:p>
              <a:r>
                <a:rPr lang="en-US" sz="1100" dirty="0">
                  <a:latin typeface="KG Payphone" panose="020B0604020202020204" charset="0"/>
                </a:rPr>
                <a:t>          ACE - Phys Ed</a:t>
              </a:r>
            </a:p>
            <a:p>
              <a:r>
                <a:rPr lang="en-US" sz="1100" dirty="0">
                  <a:latin typeface="KG Payphone" panose="020B0604020202020204" charset="0"/>
                </a:rPr>
                <a:t>          B - Art</a:t>
              </a:r>
            </a:p>
            <a:p>
              <a:r>
                <a:rPr lang="en-US" sz="1100" dirty="0">
                  <a:latin typeface="KG Payphone" panose="020B0604020202020204" charset="0"/>
                </a:rPr>
                <a:t>          D - Computer</a:t>
              </a:r>
            </a:p>
            <a:p>
              <a:r>
                <a:rPr lang="en-US" sz="1100" dirty="0">
                  <a:latin typeface="KG Payphone" panose="020B0604020202020204" charset="0"/>
                </a:rPr>
                <a:t>           F – Music</a:t>
              </a:r>
              <a:endParaRPr lang="en-US" sz="800" dirty="0">
                <a:latin typeface="KG Payphone" panose="020B0604020202020204" charset="0"/>
              </a:endParaRPr>
            </a:p>
            <a:p>
              <a:endParaRPr lang="en-US" sz="700" dirty="0">
                <a:latin typeface="KG Payphone" panose="02000000000000000000" pitchFamily="2" charset="0"/>
              </a:endParaRPr>
            </a:p>
            <a:p>
              <a:r>
                <a:rPr lang="en-US" sz="1100" u="sng" dirty="0">
                  <a:latin typeface="KG Payphone" panose="02000000000000000000" pitchFamily="2" charset="0"/>
                </a:rPr>
                <a:t>Note</a:t>
              </a:r>
              <a:r>
                <a:rPr lang="en-US" sz="1100" dirty="0">
                  <a:latin typeface="KG Payphone" panose="02000000000000000000" pitchFamily="2" charset="0"/>
                </a:rPr>
                <a:t>: For P.E. days, 2</a:t>
              </a:r>
              <a:r>
                <a:rPr lang="en-US" sz="1100" baseline="30000" dirty="0">
                  <a:latin typeface="KG Payphone" panose="02000000000000000000" pitchFamily="2" charset="0"/>
                </a:rPr>
                <a:t>nd</a:t>
              </a:r>
              <a:r>
                <a:rPr lang="en-US" sz="1100" dirty="0">
                  <a:latin typeface="KG Payphone" panose="02000000000000000000" pitchFamily="2" charset="0"/>
                </a:rPr>
                <a:t> grade may wear their gym clothes under their uniform, along with their sneakers.</a:t>
              </a:r>
            </a:p>
          </p:txBody>
        </p:sp>
        <p:sp>
          <p:nvSpPr>
            <p:cNvPr id="210" name="TextBox 209"/>
            <p:cNvSpPr txBox="1"/>
            <p:nvPr/>
          </p:nvSpPr>
          <p:spPr>
            <a:xfrm rot="5400000">
              <a:off x="-170167" y="8552653"/>
              <a:ext cx="3103736" cy="267164"/>
            </a:xfrm>
            <a:prstGeom prst="rect">
              <a:avLst/>
            </a:prstGeom>
            <a:noFill/>
          </p:spPr>
          <p:txBody>
            <a:bodyPr wrap="square" rtlCol="0">
              <a:spAutoFit/>
            </a:bodyPr>
            <a:lstStyle/>
            <a:p>
              <a:r>
                <a:rPr lang="en-US" sz="1100" dirty="0">
                  <a:latin typeface="KG Payphone" panose="02000000000000000000" pitchFamily="2" charset="0"/>
                </a:rPr>
                <a:t> </a:t>
              </a:r>
            </a:p>
          </p:txBody>
        </p:sp>
        <p:pic>
          <p:nvPicPr>
            <p:cNvPr id="211" name="Picture 210"/>
            <p:cNvPicPr>
              <a:picLocks noChangeAspect="1"/>
            </p:cNvPicPr>
            <p:nvPr/>
          </p:nvPicPr>
          <p:blipFill rotWithShape="1">
            <a:blip r:embed="rId5" cstate="print">
              <a:extLst>
                <a:ext uri="{28A0092B-C50C-407E-A947-70E740481C1C}">
                  <a14:useLocalDpi xmlns:a14="http://schemas.microsoft.com/office/drawing/2010/main" val="0"/>
                </a:ext>
              </a:extLst>
            </a:blip>
            <a:srcRect l="10568" t="26627" r="66119" b="35869"/>
            <a:stretch/>
          </p:blipFill>
          <p:spPr>
            <a:xfrm rot="5400000">
              <a:off x="6162848" y="8296020"/>
              <a:ext cx="2738982" cy="192239"/>
            </a:xfrm>
            <a:prstGeom prst="rect">
              <a:avLst/>
            </a:prstGeom>
          </p:spPr>
        </p:pic>
        <p:pic>
          <p:nvPicPr>
            <p:cNvPr id="212" name="Picture 211"/>
            <p:cNvPicPr>
              <a:picLocks noChangeAspect="1"/>
            </p:cNvPicPr>
            <p:nvPr/>
          </p:nvPicPr>
          <p:blipFill rotWithShape="1">
            <a:blip r:embed="rId6" cstate="print">
              <a:extLst>
                <a:ext uri="{28A0092B-C50C-407E-A947-70E740481C1C}">
                  <a14:useLocalDpi xmlns:a14="http://schemas.microsoft.com/office/drawing/2010/main" val="0"/>
                </a:ext>
              </a:extLst>
            </a:blip>
            <a:srcRect l="10568" t="26627" r="11610" b="12572"/>
            <a:stretch/>
          </p:blipFill>
          <p:spPr>
            <a:xfrm>
              <a:off x="391883" y="6842942"/>
              <a:ext cx="7055135" cy="387773"/>
            </a:xfrm>
            <a:prstGeom prst="rect">
              <a:avLst/>
            </a:prstGeom>
          </p:spPr>
        </p:pic>
        <p:pic>
          <p:nvPicPr>
            <p:cNvPr id="213" name="Picture 212"/>
            <p:cNvPicPr>
              <a:picLocks noChangeAspect="1"/>
            </p:cNvPicPr>
            <p:nvPr/>
          </p:nvPicPr>
          <p:blipFill rotWithShape="1">
            <a:blip r:embed="rId6" cstate="print">
              <a:extLst>
                <a:ext uri="{28A0092B-C50C-407E-A947-70E740481C1C}">
                  <a14:useLocalDpi xmlns:a14="http://schemas.microsoft.com/office/drawing/2010/main" val="0"/>
                </a:ext>
              </a:extLst>
            </a:blip>
            <a:srcRect l="10568" t="26627" r="11610" b="12572"/>
            <a:stretch/>
          </p:blipFill>
          <p:spPr>
            <a:xfrm>
              <a:off x="394687" y="9545111"/>
              <a:ext cx="7052331" cy="387619"/>
            </a:xfrm>
            <a:prstGeom prst="rect">
              <a:avLst/>
            </a:prstGeom>
          </p:spPr>
        </p:pic>
        <p:pic>
          <p:nvPicPr>
            <p:cNvPr id="214" name="Picture 213"/>
            <p:cNvPicPr>
              <a:picLocks noChangeAspect="1"/>
            </p:cNvPicPr>
            <p:nvPr/>
          </p:nvPicPr>
          <p:blipFill rotWithShape="1">
            <a:blip r:embed="rId5" cstate="print">
              <a:extLst>
                <a:ext uri="{28A0092B-C50C-407E-A947-70E740481C1C}">
                  <a14:useLocalDpi xmlns:a14="http://schemas.microsoft.com/office/drawing/2010/main" val="0"/>
                </a:ext>
              </a:extLst>
            </a:blip>
            <a:srcRect l="10568" t="26627" r="66119" b="35869"/>
            <a:stretch/>
          </p:blipFill>
          <p:spPr>
            <a:xfrm rot="5400000">
              <a:off x="-939582" y="8248562"/>
              <a:ext cx="2738982" cy="192239"/>
            </a:xfrm>
            <a:prstGeom prst="rect">
              <a:avLst/>
            </a:prstGeom>
          </p:spPr>
        </p:pic>
        <p:pic>
          <p:nvPicPr>
            <p:cNvPr id="215" name="Picture 214"/>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rot="5400000">
              <a:off x="7173037" y="5369627"/>
              <a:ext cx="225585" cy="166370"/>
            </a:xfrm>
            <a:prstGeom prst="rect">
              <a:avLst/>
            </a:prstGeom>
          </p:spPr>
        </p:pic>
        <p:pic>
          <p:nvPicPr>
            <p:cNvPr id="216" name="Picture 215"/>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rot="5400000">
              <a:off x="7173564" y="5530918"/>
              <a:ext cx="221159" cy="163106"/>
            </a:xfrm>
            <a:prstGeom prst="rect">
              <a:avLst/>
            </a:prstGeom>
          </p:spPr>
        </p:pic>
        <p:pic>
          <p:nvPicPr>
            <p:cNvPr id="217" name="Picture 216"/>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rot="5400000">
              <a:off x="7171288" y="5675813"/>
              <a:ext cx="221159" cy="163106"/>
            </a:xfrm>
            <a:prstGeom prst="rect">
              <a:avLst/>
            </a:prstGeom>
          </p:spPr>
        </p:pic>
        <p:pic>
          <p:nvPicPr>
            <p:cNvPr id="218" name="Picture 217"/>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rot="5400000">
              <a:off x="7175398" y="5828895"/>
              <a:ext cx="221159" cy="163106"/>
            </a:xfrm>
            <a:prstGeom prst="rect">
              <a:avLst/>
            </a:prstGeom>
          </p:spPr>
        </p:pic>
        <p:pic>
          <p:nvPicPr>
            <p:cNvPr id="219" name="Picture 218"/>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rot="5400000">
              <a:off x="7173122" y="5963630"/>
              <a:ext cx="221159" cy="163106"/>
            </a:xfrm>
            <a:prstGeom prst="rect">
              <a:avLst/>
            </a:prstGeom>
          </p:spPr>
        </p:pic>
        <p:pic>
          <p:nvPicPr>
            <p:cNvPr id="220" name="Picture 219"/>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rot="5400000">
              <a:off x="7174481" y="6110861"/>
              <a:ext cx="221159" cy="163106"/>
            </a:xfrm>
            <a:prstGeom prst="rect">
              <a:avLst/>
            </a:prstGeom>
          </p:spPr>
        </p:pic>
        <p:pic>
          <p:nvPicPr>
            <p:cNvPr id="221" name="Picture 220"/>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rot="5400000">
              <a:off x="7172205" y="6255756"/>
              <a:ext cx="221159" cy="163106"/>
            </a:xfrm>
            <a:prstGeom prst="rect">
              <a:avLst/>
            </a:prstGeom>
          </p:spPr>
        </p:pic>
        <p:pic>
          <p:nvPicPr>
            <p:cNvPr id="222" name="Picture 221"/>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rot="5400000">
              <a:off x="5177969" y="3784922"/>
              <a:ext cx="221159" cy="163106"/>
            </a:xfrm>
            <a:prstGeom prst="rect">
              <a:avLst/>
            </a:prstGeom>
          </p:spPr>
        </p:pic>
        <p:sp>
          <p:nvSpPr>
            <p:cNvPr id="223" name="Rectangle 222"/>
            <p:cNvSpPr/>
            <p:nvPr/>
          </p:nvSpPr>
          <p:spPr>
            <a:xfrm rot="5400000">
              <a:off x="-590666" y="9326224"/>
              <a:ext cx="1288663" cy="227197"/>
            </a:xfrm>
            <a:prstGeom prst="rect">
              <a:avLst/>
            </a:prstGeom>
          </p:spPr>
          <p:txBody>
            <a:bodyPr wrap="none">
              <a:spAutoFit/>
            </a:bodyPr>
            <a:lstStyle/>
            <a:p>
              <a:pPr algn="ctr"/>
              <a:r>
                <a:rPr lang="en-US" sz="541" dirty="0">
                  <a:effectLst>
                    <a:outerShdw blurRad="38100" dist="38100" dir="2700000" algn="tl">
                      <a:srgbClr val="000000">
                        <a:alpha val="43137"/>
                      </a:srgbClr>
                    </a:outerShdw>
                  </a:effectLst>
                  <a:latin typeface="Short Stack" panose="02010500040000000007" pitchFamily="2" charset="0"/>
                  <a:ea typeface="KBZipaDeeDooDah" panose="02000603000000000000" pitchFamily="2" charset="0"/>
                </a:rPr>
                <a:t>StudentSavvy </a:t>
              </a:r>
              <a:r>
                <a:rPr lang="en-US" sz="541" dirty="0">
                  <a:effectLst>
                    <a:outerShdw blurRad="38100" dist="38100" dir="2700000" algn="tl">
                      <a:srgbClr val="000000">
                        <a:alpha val="43137"/>
                      </a:srgbClr>
                    </a:outerShdw>
                  </a:effectLst>
                  <a:latin typeface="Short Stack" panose="02010500040000000007" pitchFamily="2" charset="0"/>
                </a:rPr>
                <a:t>© 2015</a:t>
              </a:r>
              <a:endParaRPr lang="en-US" sz="541" dirty="0">
                <a:effectLst>
                  <a:outerShdw blurRad="38100" dist="38100" dir="2700000" algn="tl">
                    <a:srgbClr val="000000">
                      <a:alpha val="43137"/>
                    </a:srgbClr>
                  </a:outerShdw>
                </a:effectLst>
                <a:latin typeface="Short Stack" panose="02010500040000000007" pitchFamily="2" charset="0"/>
                <a:ea typeface="KBZipaDeeDooDah" panose="02000603000000000000" pitchFamily="2" charset="0"/>
              </a:endParaRPr>
            </a:p>
          </p:txBody>
        </p:sp>
      </p:grpSp>
      <p:sp>
        <p:nvSpPr>
          <p:cNvPr id="224" name="TextBox 223"/>
          <p:cNvSpPr txBox="1"/>
          <p:nvPr/>
        </p:nvSpPr>
        <p:spPr>
          <a:xfrm>
            <a:off x="7046091" y="6239570"/>
            <a:ext cx="2644048" cy="984885"/>
          </a:xfrm>
          <a:prstGeom prst="rect">
            <a:avLst/>
          </a:prstGeom>
          <a:noFill/>
        </p:spPr>
        <p:txBody>
          <a:bodyPr wrap="square" rtlCol="0">
            <a:spAutoFit/>
          </a:bodyPr>
          <a:lstStyle/>
          <a:p>
            <a:r>
              <a:rPr lang="en-US" sz="1100" dirty="0">
                <a:latin typeface="KG Payphone" panose="020B0604020202020204" charset="0"/>
              </a:rPr>
              <a:t>          </a:t>
            </a:r>
            <a:r>
              <a:rPr lang="en-US" sz="1400" dirty="0">
                <a:latin typeface="KG Payphone" panose="020B0604020202020204" charset="0"/>
              </a:rPr>
              <a:t>Lunch  is 11:10-11:40</a:t>
            </a:r>
          </a:p>
          <a:p>
            <a:endParaRPr lang="en-US" sz="1100" dirty="0">
              <a:latin typeface="KG Payphone" panose="020B0604020202020204" charset="0"/>
            </a:endParaRPr>
          </a:p>
          <a:p>
            <a:r>
              <a:rPr lang="en-US" sz="1100" dirty="0">
                <a:latin typeface="KG Payphone" panose="020B0604020202020204" charset="0"/>
              </a:rPr>
              <a:t>We will be doing an OPTIONAL snack. Students can bring something small and quick to eat during a lesson.</a:t>
            </a:r>
            <a:endParaRPr lang="en-US" sz="700" dirty="0">
              <a:latin typeface="KG Payphone" panose="02000000000000000000" pitchFamily="2" charset="0"/>
            </a:endParaRPr>
          </a:p>
        </p:txBody>
      </p:sp>
    </p:spTree>
    <p:extLst>
      <p:ext uri="{BB962C8B-B14F-4D97-AF65-F5344CB8AC3E}">
        <p14:creationId xmlns:p14="http://schemas.microsoft.com/office/powerpoint/2010/main" val="2513082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673" y="0"/>
            <a:ext cx="10052726" cy="7772400"/>
            <a:chOff x="5673" y="0"/>
            <a:chExt cx="10052726" cy="777240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33766"/>
            <a:stretch/>
          </p:blipFill>
          <p:spPr>
            <a:xfrm>
              <a:off x="3396342" y="0"/>
              <a:ext cx="6662057" cy="7772400"/>
            </a:xfrm>
            <a:prstGeom prst="rect">
              <a:avLst/>
            </a:prstGeom>
          </p:spPr>
        </p:pic>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33766" r="33231"/>
            <a:stretch/>
          </p:blipFill>
          <p:spPr>
            <a:xfrm>
              <a:off x="5673" y="0"/>
              <a:ext cx="3444183" cy="7772400"/>
            </a:xfrm>
            <a:prstGeom prst="rect">
              <a:avLst/>
            </a:prstGeom>
          </p:spPr>
        </p:pic>
      </p:gr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179453" y="5617645"/>
            <a:ext cx="548600" cy="624528"/>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177813" y="241017"/>
            <a:ext cx="548600" cy="624528"/>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866975" y="4671028"/>
            <a:ext cx="581986" cy="662535"/>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828322" y="2329851"/>
            <a:ext cx="548600" cy="624528"/>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798412" y="323396"/>
            <a:ext cx="548600" cy="624528"/>
          </a:xfrm>
          <a:prstGeom prst="rect">
            <a:avLst/>
          </a:prstGeom>
        </p:spPr>
      </p:pic>
      <p:pic>
        <p:nvPicPr>
          <p:cNvPr id="67" name="Picture 6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161939" y="1997134"/>
            <a:ext cx="548600" cy="624528"/>
          </a:xfrm>
          <a:prstGeom prst="rect">
            <a:avLst/>
          </a:prstGeom>
        </p:spPr>
      </p:pic>
      <p:pic>
        <p:nvPicPr>
          <p:cNvPr id="69" name="Picture 6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063780" y="3697954"/>
            <a:ext cx="548600" cy="624528"/>
          </a:xfrm>
          <a:prstGeom prst="rect">
            <a:avLst/>
          </a:prstGeom>
        </p:spPr>
      </p:pic>
      <p:pic>
        <p:nvPicPr>
          <p:cNvPr id="55" name="Picture 5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534823" y="4715601"/>
            <a:ext cx="581986" cy="662535"/>
          </a:xfrm>
          <a:prstGeom prst="rect">
            <a:avLst/>
          </a:prstGeom>
        </p:spPr>
      </p:pic>
      <p:pic>
        <p:nvPicPr>
          <p:cNvPr id="56" name="Picture 5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496170" y="2374424"/>
            <a:ext cx="548600" cy="624528"/>
          </a:xfrm>
          <a:prstGeom prst="rect">
            <a:avLst/>
          </a:prstGeom>
        </p:spPr>
      </p:pic>
      <p:pic>
        <p:nvPicPr>
          <p:cNvPr id="57" name="Picture 5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66260" y="367969"/>
            <a:ext cx="548600" cy="624528"/>
          </a:xfrm>
          <a:prstGeom prst="rect">
            <a:avLst/>
          </a:prstGeom>
        </p:spPr>
      </p:pic>
      <p:sp>
        <p:nvSpPr>
          <p:cNvPr id="78" name="TextBox 77"/>
          <p:cNvSpPr txBox="1"/>
          <p:nvPr/>
        </p:nvSpPr>
        <p:spPr>
          <a:xfrm>
            <a:off x="765440" y="513488"/>
            <a:ext cx="1139864" cy="523220"/>
          </a:xfrm>
          <a:prstGeom prst="rect">
            <a:avLst/>
          </a:prstGeom>
          <a:noFill/>
        </p:spPr>
        <p:txBody>
          <a:bodyPr wrap="none" rtlCol="0">
            <a:spAutoFit/>
          </a:bodyPr>
          <a:lstStyle/>
          <a:p>
            <a:r>
              <a:rPr lang="en-US" sz="2800" dirty="0">
                <a:latin typeface="KG Two is Better Than One" panose="02000000000000000000" pitchFamily="2" charset="0"/>
              </a:rPr>
              <a:t>Homework</a:t>
            </a:r>
            <a:endParaRPr lang="en-US" sz="2400" dirty="0">
              <a:latin typeface="KG Two is Better Than One" panose="02000000000000000000" pitchFamily="2" charset="0"/>
            </a:endParaRPr>
          </a:p>
        </p:txBody>
      </p:sp>
      <p:sp>
        <p:nvSpPr>
          <p:cNvPr id="79" name="TextBox 78"/>
          <p:cNvSpPr txBox="1"/>
          <p:nvPr/>
        </p:nvSpPr>
        <p:spPr>
          <a:xfrm>
            <a:off x="707904" y="906020"/>
            <a:ext cx="2434117" cy="1569660"/>
          </a:xfrm>
          <a:prstGeom prst="rect">
            <a:avLst/>
          </a:prstGeom>
          <a:noFill/>
        </p:spPr>
        <p:txBody>
          <a:bodyPr wrap="square" rtlCol="0">
            <a:spAutoFit/>
          </a:bodyPr>
          <a:lstStyle/>
          <a:p>
            <a:r>
              <a:rPr lang="en-US" sz="1200" dirty="0">
                <a:latin typeface="KG Payphone" panose="02000000000000000000" pitchFamily="2" charset="0"/>
              </a:rPr>
              <a:t>Homework will be assigned Monday through Thursday.  Friday will be homework free.</a:t>
            </a:r>
          </a:p>
          <a:p>
            <a:endParaRPr lang="en-US" sz="1200" dirty="0">
              <a:latin typeface="KG Payphone" panose="02000000000000000000" pitchFamily="2" charset="0"/>
            </a:endParaRPr>
          </a:p>
          <a:p>
            <a:r>
              <a:rPr lang="en-US" sz="1200" dirty="0">
                <a:latin typeface="KG Payphone" panose="02000000000000000000" pitchFamily="2" charset="0"/>
              </a:rPr>
              <a:t>Typically Mondays and Wednesdays will be reading/spelling.  Tuesdays and Thursdays will be math.</a:t>
            </a:r>
          </a:p>
        </p:txBody>
      </p:sp>
      <p:sp>
        <p:nvSpPr>
          <p:cNvPr id="80" name="TextBox 79"/>
          <p:cNvSpPr txBox="1"/>
          <p:nvPr/>
        </p:nvSpPr>
        <p:spPr>
          <a:xfrm>
            <a:off x="1057183" y="2505112"/>
            <a:ext cx="1732590" cy="523220"/>
          </a:xfrm>
          <a:prstGeom prst="rect">
            <a:avLst/>
          </a:prstGeom>
          <a:noFill/>
        </p:spPr>
        <p:txBody>
          <a:bodyPr wrap="none" rtlCol="0">
            <a:spAutoFit/>
          </a:bodyPr>
          <a:lstStyle/>
          <a:p>
            <a:r>
              <a:rPr lang="en-US" sz="2800" dirty="0">
                <a:latin typeface="KG Two is Better Than One" panose="02000000000000000000" pitchFamily="2" charset="0"/>
              </a:rPr>
              <a:t>HW Expectations</a:t>
            </a:r>
            <a:endParaRPr lang="en-US" sz="2400" dirty="0">
              <a:latin typeface="KG Two is Better Than One" panose="02000000000000000000" pitchFamily="2" charset="0"/>
            </a:endParaRPr>
          </a:p>
        </p:txBody>
      </p:sp>
      <p:sp>
        <p:nvSpPr>
          <p:cNvPr id="81" name="TextBox 80"/>
          <p:cNvSpPr txBox="1"/>
          <p:nvPr/>
        </p:nvSpPr>
        <p:spPr>
          <a:xfrm>
            <a:off x="542346" y="3063496"/>
            <a:ext cx="2434117" cy="1569660"/>
          </a:xfrm>
          <a:prstGeom prst="rect">
            <a:avLst/>
          </a:prstGeom>
          <a:noFill/>
        </p:spPr>
        <p:txBody>
          <a:bodyPr wrap="square" rtlCol="0">
            <a:spAutoFit/>
          </a:bodyPr>
          <a:lstStyle/>
          <a:p>
            <a:r>
              <a:rPr lang="en-US" sz="1200" b="1" u="sng" dirty="0">
                <a:latin typeface="KG Payphone" panose="02000000000000000000" pitchFamily="2" charset="0"/>
              </a:rPr>
              <a:t>Majority, if not all</a:t>
            </a:r>
            <a:r>
              <a:rPr lang="en-US" sz="1200" dirty="0">
                <a:latin typeface="KG Payphone" panose="02000000000000000000" pitchFamily="2" charset="0"/>
              </a:rPr>
              <a:t>, should be completed NEATLY by the student.</a:t>
            </a:r>
          </a:p>
          <a:p>
            <a:endParaRPr lang="en-US" sz="1200" dirty="0">
              <a:latin typeface="KG Payphone" panose="02000000000000000000" pitchFamily="2" charset="0"/>
            </a:endParaRPr>
          </a:p>
          <a:p>
            <a:r>
              <a:rPr lang="en-US" sz="1200" dirty="0">
                <a:latin typeface="KG Payphone" panose="02000000000000000000" pitchFamily="2" charset="0"/>
              </a:rPr>
              <a:t>If late or missing, student may complete during playground time or before can participate in Fun Friday.</a:t>
            </a:r>
          </a:p>
        </p:txBody>
      </p:sp>
      <p:sp>
        <p:nvSpPr>
          <p:cNvPr id="82" name="TextBox 81"/>
          <p:cNvSpPr txBox="1"/>
          <p:nvPr/>
        </p:nvSpPr>
        <p:spPr>
          <a:xfrm>
            <a:off x="524296" y="4827295"/>
            <a:ext cx="2793329" cy="523220"/>
          </a:xfrm>
          <a:prstGeom prst="rect">
            <a:avLst/>
          </a:prstGeom>
          <a:noFill/>
        </p:spPr>
        <p:txBody>
          <a:bodyPr wrap="none" rtlCol="0">
            <a:spAutoFit/>
          </a:bodyPr>
          <a:lstStyle/>
          <a:p>
            <a:r>
              <a:rPr lang="en-US" sz="2800" dirty="0">
                <a:latin typeface="KG Two is Better Than One" panose="02000000000000000000" pitchFamily="2" charset="0"/>
              </a:rPr>
              <a:t>Reading Logs/Book Reports</a:t>
            </a:r>
            <a:endParaRPr lang="en-US" sz="2400" dirty="0">
              <a:latin typeface="KG Two is Better Than One" panose="02000000000000000000" pitchFamily="2" charset="0"/>
            </a:endParaRPr>
          </a:p>
        </p:txBody>
      </p:sp>
      <p:sp>
        <p:nvSpPr>
          <p:cNvPr id="84" name="TextBox 83"/>
          <p:cNvSpPr txBox="1"/>
          <p:nvPr/>
        </p:nvSpPr>
        <p:spPr>
          <a:xfrm>
            <a:off x="3999165" y="453389"/>
            <a:ext cx="911468" cy="523220"/>
          </a:xfrm>
          <a:prstGeom prst="rect">
            <a:avLst/>
          </a:prstGeom>
          <a:noFill/>
        </p:spPr>
        <p:txBody>
          <a:bodyPr wrap="none" rtlCol="0">
            <a:spAutoFit/>
          </a:bodyPr>
          <a:lstStyle/>
          <a:p>
            <a:r>
              <a:rPr lang="en-US" sz="2800" dirty="0">
                <a:latin typeface="KG Two is Better Than One" panose="02000000000000000000" pitchFamily="2" charset="0"/>
              </a:rPr>
              <a:t>Grading</a:t>
            </a:r>
            <a:endParaRPr lang="en-US" sz="2400" dirty="0">
              <a:latin typeface="KG Two is Better Than One" panose="02000000000000000000" pitchFamily="2" charset="0"/>
            </a:endParaRPr>
          </a:p>
        </p:txBody>
      </p:sp>
      <p:sp>
        <p:nvSpPr>
          <p:cNvPr id="85" name="TextBox 84"/>
          <p:cNvSpPr txBox="1"/>
          <p:nvPr/>
        </p:nvSpPr>
        <p:spPr>
          <a:xfrm>
            <a:off x="3880537" y="964707"/>
            <a:ext cx="2434117" cy="1200329"/>
          </a:xfrm>
          <a:prstGeom prst="rect">
            <a:avLst/>
          </a:prstGeom>
          <a:noFill/>
        </p:spPr>
        <p:txBody>
          <a:bodyPr wrap="square" rtlCol="0">
            <a:spAutoFit/>
          </a:bodyPr>
          <a:lstStyle/>
          <a:p>
            <a:r>
              <a:rPr lang="en-US" sz="1200" dirty="0">
                <a:latin typeface="KG Payphone" panose="02000000000000000000" pitchFamily="2" charset="0"/>
              </a:rPr>
              <a:t>As per the Common Core, grades are given as a 1, 2, 3, or 4 for each standard.  If a standard is not covered during that grading period, you will see a “NA”.</a:t>
            </a:r>
          </a:p>
        </p:txBody>
      </p:sp>
      <p:sp>
        <p:nvSpPr>
          <p:cNvPr id="87" name="TextBox 86"/>
          <p:cNvSpPr txBox="1"/>
          <p:nvPr/>
        </p:nvSpPr>
        <p:spPr>
          <a:xfrm>
            <a:off x="3803605" y="2593540"/>
            <a:ext cx="2434117" cy="2123658"/>
          </a:xfrm>
          <a:prstGeom prst="rect">
            <a:avLst/>
          </a:prstGeom>
          <a:noFill/>
        </p:spPr>
        <p:txBody>
          <a:bodyPr wrap="square" rtlCol="0">
            <a:spAutoFit/>
          </a:bodyPr>
          <a:lstStyle/>
          <a:p>
            <a:r>
              <a:rPr lang="en-US" sz="1200" dirty="0">
                <a:latin typeface="KG Payphone" panose="02000000000000000000" pitchFamily="2" charset="0"/>
              </a:rPr>
              <a:t>Grades will come from the following:  Homework, Classwork, Quizzes, Tests, Activities/Projects, Book Reports, and Participation.</a:t>
            </a:r>
          </a:p>
          <a:p>
            <a:endParaRPr lang="en-US" sz="1200" dirty="0">
              <a:latin typeface="KG Payphone" panose="02000000000000000000" pitchFamily="2" charset="0"/>
            </a:endParaRPr>
          </a:p>
          <a:p>
            <a:r>
              <a:rPr lang="en-US" sz="1200" dirty="0">
                <a:latin typeface="KG Payphone" panose="02000000000000000000" pitchFamily="2" charset="0"/>
              </a:rPr>
              <a:t>Grades will be given for Reading, Writing, Language Arts, Speaking and Listening, Math, Science, Social Studies, Religion, and their specials.</a:t>
            </a:r>
          </a:p>
        </p:txBody>
      </p:sp>
      <p:sp>
        <p:nvSpPr>
          <p:cNvPr id="88" name="TextBox 87"/>
          <p:cNvSpPr txBox="1"/>
          <p:nvPr/>
        </p:nvSpPr>
        <p:spPr>
          <a:xfrm>
            <a:off x="4109957" y="4827295"/>
            <a:ext cx="1863972" cy="523220"/>
          </a:xfrm>
          <a:prstGeom prst="rect">
            <a:avLst/>
          </a:prstGeom>
          <a:noFill/>
        </p:spPr>
        <p:txBody>
          <a:bodyPr wrap="none" rtlCol="0">
            <a:spAutoFit/>
          </a:bodyPr>
          <a:lstStyle/>
          <a:p>
            <a:r>
              <a:rPr lang="en-US" sz="2800" dirty="0">
                <a:latin typeface="KG Two is Better Than One" panose="02000000000000000000" pitchFamily="2" charset="0"/>
              </a:rPr>
              <a:t>Grade Breakdown</a:t>
            </a:r>
            <a:endParaRPr lang="en-US" sz="2400" dirty="0">
              <a:latin typeface="KG Two is Better Than One" panose="02000000000000000000" pitchFamily="2" charset="0"/>
            </a:endParaRPr>
          </a:p>
        </p:txBody>
      </p:sp>
      <p:sp>
        <p:nvSpPr>
          <p:cNvPr id="89" name="TextBox 88"/>
          <p:cNvSpPr txBox="1"/>
          <p:nvPr/>
        </p:nvSpPr>
        <p:spPr>
          <a:xfrm>
            <a:off x="3936518" y="5475537"/>
            <a:ext cx="2434117" cy="1754326"/>
          </a:xfrm>
          <a:prstGeom prst="rect">
            <a:avLst/>
          </a:prstGeom>
          <a:noFill/>
        </p:spPr>
        <p:txBody>
          <a:bodyPr wrap="square" rtlCol="0">
            <a:spAutoFit/>
          </a:bodyPr>
          <a:lstStyle/>
          <a:p>
            <a:r>
              <a:rPr lang="en-US" sz="1200" dirty="0">
                <a:latin typeface="KG Payphone" panose="02000000000000000000" pitchFamily="2" charset="0"/>
              </a:rPr>
              <a:t>4 – Exceeds </a:t>
            </a:r>
            <a:r>
              <a:rPr lang="en-US" sz="1200" u="sng" dirty="0">
                <a:latin typeface="KG Payphone" panose="02000000000000000000" pitchFamily="2" charset="0"/>
              </a:rPr>
              <a:t>well </a:t>
            </a:r>
            <a:r>
              <a:rPr lang="en-US" sz="1200" dirty="0">
                <a:latin typeface="KG Payphone" panose="02000000000000000000" pitchFamily="2" charset="0"/>
              </a:rPr>
              <a:t>above expected level </a:t>
            </a:r>
            <a:r>
              <a:rPr lang="en-US" sz="1200" b="1" dirty="0">
                <a:latin typeface="KG Payphone" panose="02000000000000000000" pitchFamily="2" charset="0"/>
              </a:rPr>
              <a:t>(likely not seen until end of the year</a:t>
            </a:r>
            <a:r>
              <a:rPr lang="en-US" sz="1200" dirty="0">
                <a:latin typeface="KG Payphone" panose="02000000000000000000" pitchFamily="2" charset="0"/>
              </a:rPr>
              <a:t>)</a:t>
            </a:r>
          </a:p>
          <a:p>
            <a:endParaRPr lang="en-US" sz="1200" dirty="0">
              <a:latin typeface="KG Payphone" panose="02000000000000000000" pitchFamily="2" charset="0"/>
            </a:endParaRPr>
          </a:p>
          <a:p>
            <a:r>
              <a:rPr lang="en-US" sz="1200" dirty="0">
                <a:latin typeface="KG Payphone" panose="02000000000000000000" pitchFamily="2" charset="0"/>
              </a:rPr>
              <a:t>3 – Meets Standards</a:t>
            </a:r>
          </a:p>
          <a:p>
            <a:endParaRPr lang="en-US" sz="1200" dirty="0">
              <a:latin typeface="KG Payphone" panose="02000000000000000000" pitchFamily="2" charset="0"/>
            </a:endParaRPr>
          </a:p>
          <a:p>
            <a:r>
              <a:rPr lang="en-US" sz="1200" dirty="0">
                <a:latin typeface="KG Payphone" panose="02000000000000000000" pitchFamily="2" charset="0"/>
              </a:rPr>
              <a:t>2 – Meets Basic Standards</a:t>
            </a:r>
          </a:p>
          <a:p>
            <a:endParaRPr lang="en-US" sz="1200" dirty="0">
              <a:latin typeface="KG Payphone" panose="02000000000000000000" pitchFamily="2" charset="0"/>
            </a:endParaRPr>
          </a:p>
          <a:p>
            <a:r>
              <a:rPr lang="en-US" sz="1200" dirty="0">
                <a:latin typeface="KG Payphone" panose="02000000000000000000" pitchFamily="2" charset="0"/>
              </a:rPr>
              <a:t>1 – Below Standards</a:t>
            </a:r>
          </a:p>
        </p:txBody>
      </p:sp>
      <p:sp>
        <p:nvSpPr>
          <p:cNvPr id="90" name="TextBox 89"/>
          <p:cNvSpPr txBox="1"/>
          <p:nvPr/>
        </p:nvSpPr>
        <p:spPr>
          <a:xfrm>
            <a:off x="7289776" y="464557"/>
            <a:ext cx="1508362" cy="523220"/>
          </a:xfrm>
          <a:prstGeom prst="rect">
            <a:avLst/>
          </a:prstGeom>
          <a:noFill/>
        </p:spPr>
        <p:txBody>
          <a:bodyPr wrap="none" rtlCol="0">
            <a:spAutoFit/>
          </a:bodyPr>
          <a:lstStyle/>
          <a:p>
            <a:r>
              <a:rPr lang="en-US" sz="2800" dirty="0">
                <a:latin typeface="KG Two is Better Than One" panose="02000000000000000000" pitchFamily="2" charset="0"/>
              </a:rPr>
              <a:t>Behavior Zone</a:t>
            </a:r>
            <a:endParaRPr lang="en-US" sz="2400" dirty="0">
              <a:latin typeface="KG Two is Better Than One" panose="02000000000000000000" pitchFamily="2" charset="0"/>
            </a:endParaRPr>
          </a:p>
        </p:txBody>
      </p:sp>
      <p:sp>
        <p:nvSpPr>
          <p:cNvPr id="91" name="TextBox 90"/>
          <p:cNvSpPr txBox="1"/>
          <p:nvPr/>
        </p:nvSpPr>
        <p:spPr>
          <a:xfrm>
            <a:off x="7177813" y="872732"/>
            <a:ext cx="2434117" cy="1384995"/>
          </a:xfrm>
          <a:prstGeom prst="rect">
            <a:avLst/>
          </a:prstGeom>
          <a:noFill/>
        </p:spPr>
        <p:txBody>
          <a:bodyPr wrap="square" rtlCol="0">
            <a:spAutoFit/>
          </a:bodyPr>
          <a:lstStyle/>
          <a:p>
            <a:r>
              <a:rPr lang="en-US" sz="1050" dirty="0">
                <a:latin typeface="KG Payphone" panose="02000000000000000000" pitchFamily="2" charset="0"/>
              </a:rPr>
              <a:t>This is what the behavior system is called in our room.  It is put in place to ensure every child remains safe and comfortable in our classroom.  The zone consists of pockets with the student’s number on it.  Each pocket displays index cards of 5 colors:</a:t>
            </a:r>
          </a:p>
        </p:txBody>
      </p:sp>
      <p:sp>
        <p:nvSpPr>
          <p:cNvPr id="93" name="TextBox 92"/>
          <p:cNvSpPr txBox="1"/>
          <p:nvPr/>
        </p:nvSpPr>
        <p:spPr>
          <a:xfrm>
            <a:off x="7221214" y="2264914"/>
            <a:ext cx="2835577" cy="7294305"/>
          </a:xfrm>
          <a:prstGeom prst="rect">
            <a:avLst/>
          </a:prstGeom>
          <a:noFill/>
        </p:spPr>
        <p:txBody>
          <a:bodyPr wrap="square" rtlCol="0">
            <a:spAutoFit/>
          </a:bodyPr>
          <a:lstStyle/>
          <a:p>
            <a:endParaRPr lang="en-US" sz="1400" b="1" dirty="0"/>
          </a:p>
          <a:p>
            <a:r>
              <a:rPr lang="en-US" sz="1400" b="1" dirty="0"/>
              <a:t>              YELLOW (ON TARGET)</a:t>
            </a:r>
            <a:endParaRPr lang="en-US" sz="1400" dirty="0"/>
          </a:p>
          <a:p>
            <a:endParaRPr lang="en-US" sz="1400" b="1" dirty="0"/>
          </a:p>
          <a:p>
            <a:endParaRPr lang="en-US" sz="1400" b="1" dirty="0"/>
          </a:p>
          <a:p>
            <a:r>
              <a:rPr lang="en-US" sz="1400" b="1" dirty="0"/>
              <a:t>               GREEN (GOOD)</a:t>
            </a:r>
            <a:r>
              <a:rPr lang="en-US" sz="1400" dirty="0"/>
              <a:t> </a:t>
            </a:r>
          </a:p>
          <a:p>
            <a:endParaRPr lang="en-US" sz="1400" b="1" dirty="0"/>
          </a:p>
          <a:p>
            <a:endParaRPr lang="en-US" sz="1400" b="1" dirty="0"/>
          </a:p>
          <a:p>
            <a:endParaRPr lang="en-US" sz="1400" b="1" dirty="0"/>
          </a:p>
          <a:p>
            <a:r>
              <a:rPr lang="en-US" sz="1400" b="1" dirty="0"/>
              <a:t>                        BLUE (EXCELLENT)</a:t>
            </a:r>
          </a:p>
          <a:p>
            <a:endParaRPr lang="en-US" sz="1400" b="1" dirty="0"/>
          </a:p>
          <a:p>
            <a:endParaRPr lang="en-US" sz="1400" b="1" dirty="0"/>
          </a:p>
          <a:p>
            <a:r>
              <a:rPr lang="en-US" sz="1400" b="1" dirty="0"/>
              <a:t>             ORANGE (WARNING)</a:t>
            </a:r>
            <a:r>
              <a:rPr lang="en-US" sz="1400" dirty="0"/>
              <a:t> </a:t>
            </a:r>
          </a:p>
          <a:p>
            <a:endParaRPr lang="en-US" sz="1400" dirty="0"/>
          </a:p>
          <a:p>
            <a:endParaRPr lang="en-US" sz="1400" dirty="0"/>
          </a:p>
          <a:p>
            <a:r>
              <a:rPr lang="en-US" sz="1400" dirty="0"/>
              <a:t>              </a:t>
            </a:r>
            <a:r>
              <a:rPr lang="en-US" sz="1400" b="1" dirty="0"/>
              <a:t>PINK(NOTE)</a:t>
            </a:r>
            <a:r>
              <a:rPr lang="en-US" sz="1400" dirty="0"/>
              <a:t> </a:t>
            </a:r>
          </a:p>
          <a:p>
            <a:endParaRPr lang="en-US" sz="1000" dirty="0"/>
          </a:p>
          <a:p>
            <a:endParaRPr lang="en-US" sz="1000" dirty="0"/>
          </a:p>
          <a:p>
            <a:endParaRPr lang="en-US" sz="1000" dirty="0"/>
          </a:p>
          <a:p>
            <a:endParaRPr lang="en-US" sz="1000" dirty="0"/>
          </a:p>
          <a:p>
            <a:r>
              <a:rPr lang="en-US" sz="1200" dirty="0">
                <a:latin typeface="KG Payphone" panose="02000000000000000000" pitchFamily="2" charset="0"/>
              </a:rPr>
              <a:t>More detailed information</a:t>
            </a:r>
          </a:p>
          <a:p>
            <a:r>
              <a:rPr lang="en-US" sz="1200" dirty="0">
                <a:latin typeface="KG Payphone" panose="02000000000000000000" pitchFamily="2" charset="0"/>
              </a:rPr>
              <a:t>about these colors will be provided on a separate </a:t>
            </a:r>
          </a:p>
          <a:p>
            <a:r>
              <a:rPr lang="en-US" sz="1200" dirty="0">
                <a:latin typeface="KG Payphone" panose="02000000000000000000" pitchFamily="2" charset="0"/>
              </a:rPr>
              <a:t>handout.</a:t>
            </a:r>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p:txBody>
      </p:sp>
      <p:sp>
        <p:nvSpPr>
          <p:cNvPr id="35" name="Rectangle 34">
            <a:extLst>
              <a:ext uri="{FF2B5EF4-FFF2-40B4-BE49-F238E27FC236}">
                <a16:creationId xmlns:a16="http://schemas.microsoft.com/office/drawing/2014/main" id="{35266C87-98CF-40E7-A622-87A5699AFC54}"/>
              </a:ext>
            </a:extLst>
          </p:cNvPr>
          <p:cNvSpPr/>
          <p:nvPr/>
        </p:nvSpPr>
        <p:spPr>
          <a:xfrm>
            <a:off x="7209174" y="2358913"/>
            <a:ext cx="548600" cy="42252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6" name="Rectangle 35">
            <a:extLst>
              <a:ext uri="{FF2B5EF4-FFF2-40B4-BE49-F238E27FC236}">
                <a16:creationId xmlns:a16="http://schemas.microsoft.com/office/drawing/2014/main" id="{646227B7-B9C3-4C43-9B1E-668211D9F06E}"/>
              </a:ext>
            </a:extLst>
          </p:cNvPr>
          <p:cNvSpPr/>
          <p:nvPr/>
        </p:nvSpPr>
        <p:spPr>
          <a:xfrm>
            <a:off x="7221214" y="3041082"/>
            <a:ext cx="548600" cy="424708"/>
          </a:xfrm>
          <a:prstGeom prst="rect">
            <a:avLst/>
          </a:prstGeom>
          <a:solidFill>
            <a:srgbClr val="07A922"/>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7" name="Rectangle 36">
            <a:extLst>
              <a:ext uri="{FF2B5EF4-FFF2-40B4-BE49-F238E27FC236}">
                <a16:creationId xmlns:a16="http://schemas.microsoft.com/office/drawing/2014/main" id="{6BD8F0DB-7BF6-45E8-AA18-AEC8F068F5BE}"/>
              </a:ext>
            </a:extLst>
          </p:cNvPr>
          <p:cNvSpPr/>
          <p:nvPr/>
        </p:nvSpPr>
        <p:spPr>
          <a:xfrm>
            <a:off x="7591812" y="3786939"/>
            <a:ext cx="560711" cy="434927"/>
          </a:xfrm>
          <a:prstGeom prst="rect">
            <a:avLst/>
          </a:prstGeom>
          <a:solidFill>
            <a:srgbClr val="0070C0"/>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8" name="Rectangle 37">
            <a:extLst>
              <a:ext uri="{FF2B5EF4-FFF2-40B4-BE49-F238E27FC236}">
                <a16:creationId xmlns:a16="http://schemas.microsoft.com/office/drawing/2014/main" id="{DAC9F31E-3489-4BF3-95AA-4575E833121B}"/>
              </a:ext>
            </a:extLst>
          </p:cNvPr>
          <p:cNvSpPr/>
          <p:nvPr/>
        </p:nvSpPr>
        <p:spPr>
          <a:xfrm>
            <a:off x="7149281" y="4479597"/>
            <a:ext cx="560711" cy="461061"/>
          </a:xfrm>
          <a:prstGeom prst="rect">
            <a:avLst/>
          </a:prstGeom>
          <a:solidFill>
            <a:srgbClr val="F97407"/>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9" name="Rectangle 38">
            <a:extLst>
              <a:ext uri="{FF2B5EF4-FFF2-40B4-BE49-F238E27FC236}">
                <a16:creationId xmlns:a16="http://schemas.microsoft.com/office/drawing/2014/main" id="{6A2C9307-AEE4-4A9E-B916-93900E05B9DE}"/>
              </a:ext>
            </a:extLst>
          </p:cNvPr>
          <p:cNvSpPr/>
          <p:nvPr/>
        </p:nvSpPr>
        <p:spPr>
          <a:xfrm>
            <a:off x="7144751" y="5239003"/>
            <a:ext cx="577160" cy="461061"/>
          </a:xfrm>
          <a:prstGeom prst="rect">
            <a:avLst/>
          </a:prstGeom>
          <a:solidFill>
            <a:srgbClr val="FF0066"/>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40" name="TextBox 39">
            <a:extLst>
              <a:ext uri="{FF2B5EF4-FFF2-40B4-BE49-F238E27FC236}">
                <a16:creationId xmlns:a16="http://schemas.microsoft.com/office/drawing/2014/main" id="{56908006-59CC-4E9B-B78D-BCCA954DA4B3}"/>
              </a:ext>
            </a:extLst>
          </p:cNvPr>
          <p:cNvSpPr txBox="1"/>
          <p:nvPr/>
        </p:nvSpPr>
        <p:spPr>
          <a:xfrm>
            <a:off x="432084" y="5239003"/>
            <a:ext cx="2698753" cy="2192908"/>
          </a:xfrm>
          <a:prstGeom prst="rect">
            <a:avLst/>
          </a:prstGeom>
          <a:noFill/>
        </p:spPr>
        <p:txBody>
          <a:bodyPr wrap="square" rtlCol="0">
            <a:spAutoFit/>
          </a:bodyPr>
          <a:lstStyle/>
          <a:p>
            <a:r>
              <a:rPr lang="en-US" sz="1050" dirty="0">
                <a:latin typeface="KG Payphone" panose="02000000000000000000" pitchFamily="2" charset="0"/>
              </a:rPr>
              <a:t>Starting in October, your child will be expected to fill out a reading log.  It</a:t>
            </a:r>
          </a:p>
          <a:p>
            <a:r>
              <a:rPr lang="en-US" sz="1050" dirty="0">
                <a:latin typeface="KG Payphone" panose="02000000000000000000" pitchFamily="2" charset="0"/>
              </a:rPr>
              <a:t> will be due at the end of the month. </a:t>
            </a:r>
          </a:p>
          <a:p>
            <a:endParaRPr lang="en-US" sz="1050" dirty="0">
              <a:latin typeface="KG Payphone" panose="02000000000000000000" pitchFamily="2" charset="0"/>
            </a:endParaRPr>
          </a:p>
          <a:p>
            <a:r>
              <a:rPr lang="en-US" sz="1050" dirty="0">
                <a:latin typeface="KG Payphone" panose="02000000000000000000" pitchFamily="2" charset="0"/>
              </a:rPr>
              <a:t>We are participating in the Pizza Hut Book It Program meaning if your child reads their required minutes, has a parent signature, and turns in on time, they get a free personal pan pizza!</a:t>
            </a:r>
          </a:p>
          <a:p>
            <a:endParaRPr lang="en-US" sz="1050" dirty="0">
              <a:latin typeface="KG Payphone" panose="02000000000000000000" pitchFamily="2" charset="0"/>
            </a:endParaRPr>
          </a:p>
          <a:p>
            <a:r>
              <a:rPr lang="en-US" sz="1050" dirty="0">
                <a:latin typeface="KG Payphone" panose="02000000000000000000" pitchFamily="2" charset="0"/>
              </a:rPr>
              <a:t>Book Reports will be found on the website for fall, winter, and spring.</a:t>
            </a:r>
          </a:p>
        </p:txBody>
      </p:sp>
    </p:spTree>
    <p:extLst>
      <p:ext uri="{BB962C8B-B14F-4D97-AF65-F5344CB8AC3E}">
        <p14:creationId xmlns:p14="http://schemas.microsoft.com/office/powerpoint/2010/main" val="386964566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226</TotalTime>
  <Words>681</Words>
  <Application>Microsoft Office PowerPoint</Application>
  <PresentationFormat>Custom</PresentationFormat>
  <Paragraphs>102</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KBZipaDeeDooDah</vt:lpstr>
      <vt:lpstr>Short Stack</vt:lpstr>
      <vt:lpstr>Arial</vt:lpstr>
      <vt:lpstr>KG Two is Better Than One</vt:lpstr>
      <vt:lpstr>Calibri Light</vt:lpstr>
      <vt:lpstr>KG Payphone</vt:lpstr>
      <vt:lpstr>Digs My Hart</vt:lpstr>
      <vt:lpstr>Calibri</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Suzanne Bowden</dc:creator>
  <cp:lastModifiedBy>ME</cp:lastModifiedBy>
  <cp:revision>23</cp:revision>
  <cp:lastPrinted>2018-09-04T18:58:52Z</cp:lastPrinted>
  <dcterms:created xsi:type="dcterms:W3CDTF">2015-08-24T14:21:14Z</dcterms:created>
  <dcterms:modified xsi:type="dcterms:W3CDTF">2018-09-04T19:02:55Z</dcterms:modified>
</cp:coreProperties>
</file>